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media/image1.jpeg" ContentType="image/jpeg"/>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media/image2.jpeg" ContentType="image/jpeg"/>
  <Override PartName="/ppt/theme/theme2.xml" ContentType="application/vnd.openxmlformats-officedocument.theme+xml"/>
  <Override PartName="/ppt/media/image3.jpeg" ContentType="image/jpeg"/>
  <Override PartName="/ppt/media/image4.jpeg" ContentType="image/jpeg"/>
  <Override PartName="/ppt/media/image5.jpeg" ContentType="image/jpeg"/>
  <Override PartName="/ppt/media/image6.jpeg" ContentType="image/jpeg"/>
  <Override PartName="/ppt/media/image7.jpeg" ContentType="image/jpeg"/>
  <Override PartName="/ppt/media/image8.jpeg" ContentType="image/jpeg"/>
  <Override PartName="/ppt/media/image9.jpeg" ContentType="image/jpeg"/>
  <Override PartName="/ppt/media/image10.jpeg" ContentType="image/jpeg"/>
  <Override PartName="/ppt/media/image11.jpeg" ContentType="image/jpeg"/>
  <Override PartName="/ppt/media/image12.jpeg" ContentType="image/jpeg"/>
  <Override PartName="/ppt/media/image13.jpeg" ContentType="image/jpeg"/>
  <Override PartName="/ppt/media/image14.jpeg" ContentType="image/jpeg"/>
  <Override PartName="/ppt/media/image15.jpeg" ContentType="image/jpeg"/>
  <Override PartName="/ppt/media/image16.jpeg" ContentType="image/jpeg"/>
  <Override PartName="/ppt/media/image17.jpeg" ContentType="image/jpeg"/>
  <Override PartName="/ppt/media/image18.jpeg" ContentType="image/jpeg"/>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 id="290" r:id="rId42"/>
    <p:sldId id="291" r:id="rId43"/>
    <p:sldId id="292" r:id="rId44"/>
    <p:sldId id="293" r:id="rId45"/>
    <p:sldId id="294" r:id="rId46"/>
    <p:sldId id="295" r:id="rId47"/>
    <p:sldId id="296" r:id="rId48"/>
    <p:sldId id="297" r:id="rId49"/>
    <p:sldId id="298" r:id="rId50"/>
    <p:sldId id="299" r:id="rId51"/>
    <p:sldId id="300" r:id="rId52"/>
    <p:sldId id="301" r:id="rId53"/>
    <p:sldId id="302" r:id="rId54"/>
    <p:sldId id="303" r:id="rId55"/>
    <p:sldId id="304" r:id="rId56"/>
    <p:sldId id="305" r:id="rId57"/>
    <p:sldId id="306" r:id="rId58"/>
    <p:sldId id="307" r:id="rId59"/>
    <p:sldId id="308" r:id="rId60"/>
    <p:sldId id="309" r:id="rId61"/>
    <p:sldId id="310" r:id="rId62"/>
    <p:sldId id="311" r:id="rId63"/>
    <p:sldId id="312" r:id="rId64"/>
    <p:sldId id="313" r:id="rId65"/>
    <p:sldId id="314" r:id="rId66"/>
    <p:sldId id="315" r:id="rId67"/>
    <p:sldId id="316" r:id="rId68"/>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b="0" baseline="0" cap="all" i="0" spc="0" strike="noStrike" sz="3200" u="none" kumimoji="0" normalizeH="0">
        <a:ln>
          <a:noFill/>
        </a:ln>
        <a:solidFill>
          <a:srgbClr val="5C89A5"/>
        </a:solidFill>
        <a:effectLst/>
        <a:uFillTx/>
        <a:latin typeface="+mj-lt"/>
        <a:ea typeface="+mj-ea"/>
        <a:cs typeface="+mj-cs"/>
        <a:sym typeface="Helvetica Neue Bold Condensed"/>
      </a:defRPr>
    </a:lvl1pPr>
    <a:lvl2pPr marL="0" marR="0" indent="342900" algn="ctr" defTabSz="584200" rtl="0" fontAlgn="auto" latinLnBrk="0" hangingPunct="0">
      <a:lnSpc>
        <a:spcPct val="100000"/>
      </a:lnSpc>
      <a:spcBef>
        <a:spcPts val="0"/>
      </a:spcBef>
      <a:spcAft>
        <a:spcPts val="0"/>
      </a:spcAft>
      <a:buClrTx/>
      <a:buSzTx/>
      <a:buFontTx/>
      <a:buNone/>
      <a:tabLst/>
      <a:defRPr b="0" baseline="0" cap="all" i="0" spc="0" strike="noStrike" sz="3200" u="none" kumimoji="0" normalizeH="0">
        <a:ln>
          <a:noFill/>
        </a:ln>
        <a:solidFill>
          <a:srgbClr val="5C89A5"/>
        </a:solidFill>
        <a:effectLst/>
        <a:uFillTx/>
        <a:latin typeface="+mj-lt"/>
        <a:ea typeface="+mj-ea"/>
        <a:cs typeface="+mj-cs"/>
        <a:sym typeface="Helvetica Neue Bold Condensed"/>
      </a:defRPr>
    </a:lvl2pPr>
    <a:lvl3pPr marL="0" marR="0" indent="685800" algn="ctr" defTabSz="584200" rtl="0" fontAlgn="auto" latinLnBrk="0" hangingPunct="0">
      <a:lnSpc>
        <a:spcPct val="100000"/>
      </a:lnSpc>
      <a:spcBef>
        <a:spcPts val="0"/>
      </a:spcBef>
      <a:spcAft>
        <a:spcPts val="0"/>
      </a:spcAft>
      <a:buClrTx/>
      <a:buSzTx/>
      <a:buFontTx/>
      <a:buNone/>
      <a:tabLst/>
      <a:defRPr b="0" baseline="0" cap="all" i="0" spc="0" strike="noStrike" sz="3200" u="none" kumimoji="0" normalizeH="0">
        <a:ln>
          <a:noFill/>
        </a:ln>
        <a:solidFill>
          <a:srgbClr val="5C89A5"/>
        </a:solidFill>
        <a:effectLst/>
        <a:uFillTx/>
        <a:latin typeface="+mj-lt"/>
        <a:ea typeface="+mj-ea"/>
        <a:cs typeface="+mj-cs"/>
        <a:sym typeface="Helvetica Neue Bold Condensed"/>
      </a:defRPr>
    </a:lvl3pPr>
    <a:lvl4pPr marL="0" marR="0" indent="1028700" algn="ctr" defTabSz="584200" rtl="0" fontAlgn="auto" latinLnBrk="0" hangingPunct="0">
      <a:lnSpc>
        <a:spcPct val="100000"/>
      </a:lnSpc>
      <a:spcBef>
        <a:spcPts val="0"/>
      </a:spcBef>
      <a:spcAft>
        <a:spcPts val="0"/>
      </a:spcAft>
      <a:buClrTx/>
      <a:buSzTx/>
      <a:buFontTx/>
      <a:buNone/>
      <a:tabLst/>
      <a:defRPr b="0" baseline="0" cap="all" i="0" spc="0" strike="noStrike" sz="3200" u="none" kumimoji="0" normalizeH="0">
        <a:ln>
          <a:noFill/>
        </a:ln>
        <a:solidFill>
          <a:srgbClr val="5C89A5"/>
        </a:solidFill>
        <a:effectLst/>
        <a:uFillTx/>
        <a:latin typeface="+mj-lt"/>
        <a:ea typeface="+mj-ea"/>
        <a:cs typeface="+mj-cs"/>
        <a:sym typeface="Helvetica Neue Bold Condensed"/>
      </a:defRPr>
    </a:lvl4pPr>
    <a:lvl5pPr marL="0" marR="0" indent="1371600" algn="ctr" defTabSz="584200" rtl="0" fontAlgn="auto" latinLnBrk="0" hangingPunct="0">
      <a:lnSpc>
        <a:spcPct val="100000"/>
      </a:lnSpc>
      <a:spcBef>
        <a:spcPts val="0"/>
      </a:spcBef>
      <a:spcAft>
        <a:spcPts val="0"/>
      </a:spcAft>
      <a:buClrTx/>
      <a:buSzTx/>
      <a:buFontTx/>
      <a:buNone/>
      <a:tabLst/>
      <a:defRPr b="0" baseline="0" cap="all" i="0" spc="0" strike="noStrike" sz="3200" u="none" kumimoji="0" normalizeH="0">
        <a:ln>
          <a:noFill/>
        </a:ln>
        <a:solidFill>
          <a:srgbClr val="5C89A5"/>
        </a:solidFill>
        <a:effectLst/>
        <a:uFillTx/>
        <a:latin typeface="+mj-lt"/>
        <a:ea typeface="+mj-ea"/>
        <a:cs typeface="+mj-cs"/>
        <a:sym typeface="Helvetica Neue Bold Condensed"/>
      </a:defRPr>
    </a:lvl5pPr>
    <a:lvl6pPr marL="0" marR="0" indent="1714500" algn="ctr" defTabSz="584200" rtl="0" fontAlgn="auto" latinLnBrk="0" hangingPunct="0">
      <a:lnSpc>
        <a:spcPct val="100000"/>
      </a:lnSpc>
      <a:spcBef>
        <a:spcPts val="0"/>
      </a:spcBef>
      <a:spcAft>
        <a:spcPts val="0"/>
      </a:spcAft>
      <a:buClrTx/>
      <a:buSzTx/>
      <a:buFontTx/>
      <a:buNone/>
      <a:tabLst/>
      <a:defRPr b="0" baseline="0" cap="all" i="0" spc="0" strike="noStrike" sz="3200" u="none" kumimoji="0" normalizeH="0">
        <a:ln>
          <a:noFill/>
        </a:ln>
        <a:solidFill>
          <a:srgbClr val="5C89A5"/>
        </a:solidFill>
        <a:effectLst/>
        <a:uFillTx/>
        <a:latin typeface="+mj-lt"/>
        <a:ea typeface="+mj-ea"/>
        <a:cs typeface="+mj-cs"/>
        <a:sym typeface="Helvetica Neue Bold Condensed"/>
      </a:defRPr>
    </a:lvl6pPr>
    <a:lvl7pPr marL="0" marR="0" indent="2057400" algn="ctr" defTabSz="584200" rtl="0" fontAlgn="auto" latinLnBrk="0" hangingPunct="0">
      <a:lnSpc>
        <a:spcPct val="100000"/>
      </a:lnSpc>
      <a:spcBef>
        <a:spcPts val="0"/>
      </a:spcBef>
      <a:spcAft>
        <a:spcPts val="0"/>
      </a:spcAft>
      <a:buClrTx/>
      <a:buSzTx/>
      <a:buFontTx/>
      <a:buNone/>
      <a:tabLst/>
      <a:defRPr b="0" baseline="0" cap="all" i="0" spc="0" strike="noStrike" sz="3200" u="none" kumimoji="0" normalizeH="0">
        <a:ln>
          <a:noFill/>
        </a:ln>
        <a:solidFill>
          <a:srgbClr val="5C89A5"/>
        </a:solidFill>
        <a:effectLst/>
        <a:uFillTx/>
        <a:latin typeface="+mj-lt"/>
        <a:ea typeface="+mj-ea"/>
        <a:cs typeface="+mj-cs"/>
        <a:sym typeface="Helvetica Neue Bold Condensed"/>
      </a:defRPr>
    </a:lvl7pPr>
    <a:lvl8pPr marL="0" marR="0" indent="2400300" algn="ctr" defTabSz="584200" rtl="0" fontAlgn="auto" latinLnBrk="0" hangingPunct="0">
      <a:lnSpc>
        <a:spcPct val="100000"/>
      </a:lnSpc>
      <a:spcBef>
        <a:spcPts val="0"/>
      </a:spcBef>
      <a:spcAft>
        <a:spcPts val="0"/>
      </a:spcAft>
      <a:buClrTx/>
      <a:buSzTx/>
      <a:buFontTx/>
      <a:buNone/>
      <a:tabLst/>
      <a:defRPr b="0" baseline="0" cap="all" i="0" spc="0" strike="noStrike" sz="3200" u="none" kumimoji="0" normalizeH="0">
        <a:ln>
          <a:noFill/>
        </a:ln>
        <a:solidFill>
          <a:srgbClr val="5C89A5"/>
        </a:solidFill>
        <a:effectLst/>
        <a:uFillTx/>
        <a:latin typeface="+mj-lt"/>
        <a:ea typeface="+mj-ea"/>
        <a:cs typeface="+mj-cs"/>
        <a:sym typeface="Helvetica Neue Bold Condensed"/>
      </a:defRPr>
    </a:lvl8pPr>
    <a:lvl9pPr marL="0" marR="0" indent="2743200" algn="ctr" defTabSz="584200" rtl="0" fontAlgn="auto" latinLnBrk="0" hangingPunct="0">
      <a:lnSpc>
        <a:spcPct val="100000"/>
      </a:lnSpc>
      <a:spcBef>
        <a:spcPts val="0"/>
      </a:spcBef>
      <a:spcAft>
        <a:spcPts val="0"/>
      </a:spcAft>
      <a:buClrTx/>
      <a:buSzTx/>
      <a:buFontTx/>
      <a:buNone/>
      <a:tabLst/>
      <a:defRPr b="0" baseline="0" cap="all" i="0" spc="0" strike="noStrike" sz="3200" u="none" kumimoji="0" normalizeH="0">
        <a:ln>
          <a:noFill/>
        </a:ln>
        <a:solidFill>
          <a:srgbClr val="5C89A5"/>
        </a:solidFill>
        <a:effectLst/>
        <a:uFillTx/>
        <a:latin typeface="+mj-lt"/>
        <a:ea typeface="+mj-ea"/>
        <a:cs typeface="+mj-cs"/>
        <a:sym typeface="Helvetica Neue Bold Condensed"/>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def" i="def">
        <a:font>
          <a:latin typeface="Helvetica Neue"/>
          <a:ea typeface="Helvetica Neue"/>
          <a:cs typeface="Helvetica Neue"/>
        </a:font>
        <a:srgbClr val="818181"/>
      </a:tcTxStyle>
      <a:tcStyle>
        <a:tcBdr>
          <a:left>
            <a:ln w="12700" cap="flat">
              <a:solidFill>
                <a:srgbClr val="A1A3A7"/>
              </a:solidFill>
              <a:prstDash val="solid"/>
              <a:miter lim="400000"/>
            </a:ln>
          </a:left>
          <a:right>
            <a:ln w="12700" cap="flat">
              <a:solidFill>
                <a:srgbClr val="A1A3A7"/>
              </a:solidFill>
              <a:prstDash val="solid"/>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wholeTbl>
    <a:band2H>
      <a:tcTxStyle b="def" i="def"/>
      <a:tcStyle>
        <a:tcBdr/>
        <a:fill>
          <a:solidFill>
            <a:srgbClr val="91908C">
              <a:alpha val="15000"/>
            </a:srgbClr>
          </a:solidFill>
        </a:fill>
      </a:tcStyle>
    </a:band2H>
    <a:firstCol>
      <a:tcTxStyle b="def" i="def">
        <a:font>
          <a:latin typeface="Helvetica Neue"/>
          <a:ea typeface="Helvetica Neue"/>
          <a:cs typeface="Helvetica Neue"/>
        </a:font>
        <a:srgbClr val="FFFFFF"/>
      </a:tcTxStyle>
      <a:tcStyle>
        <a:tcBdr>
          <a:left>
            <a:ln w="12700" cap="flat">
              <a:solidFill>
                <a:srgbClr val="A1A3A7"/>
              </a:solidFill>
              <a:prstDash val="solid"/>
              <a:miter lim="400000"/>
            </a:ln>
          </a:left>
          <a:right>
            <a:ln w="12700" cap="flat">
              <a:solidFill>
                <a:srgbClr val="A1A3A7"/>
              </a:solidFill>
              <a:prstDash val="solid"/>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firstCol>
    <a:lastRow>
      <a:tcTxStyle b="def" i="def">
        <a:font>
          <a:latin typeface="Helvetica Neue"/>
          <a:ea typeface="Helvetica Neue"/>
          <a:cs typeface="Helvetica Neue"/>
        </a:font>
        <a:srgbClr val="818181"/>
      </a:tcTxStyle>
      <a:tcStyle>
        <a:tcBdr>
          <a:left>
            <a:ln w="12700" cap="flat">
              <a:solidFill>
                <a:srgbClr val="A1A3A7"/>
              </a:solidFill>
              <a:prstDash val="solid"/>
              <a:miter lim="400000"/>
            </a:ln>
          </a:left>
          <a:right>
            <a:ln w="12700" cap="flat">
              <a:solidFill>
                <a:srgbClr val="A1A3A7"/>
              </a:solidFill>
              <a:prstDash val="solid"/>
              <a:miter lim="400000"/>
            </a:ln>
          </a:right>
          <a:top>
            <a:ln w="25400" cap="flat">
              <a:solidFill>
                <a:srgbClr val="66635E"/>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lastRow>
    <a:firstRow>
      <a:tcTxStyle b="def" i="def">
        <a:font>
          <a:latin typeface="Helvetica Neue"/>
          <a:ea typeface="Helvetica Neue"/>
          <a:cs typeface="Helvetica Neue"/>
        </a:font>
        <a:srgbClr val="FFFFFF"/>
      </a:tcTxStyle>
      <a:tcStyle>
        <a:tcBdr>
          <a:left>
            <a:ln w="12700" cap="flat">
              <a:solidFill>
                <a:srgbClr val="A1A3A7"/>
              </a:solidFill>
              <a:prstDash val="solid"/>
              <a:miter lim="400000"/>
            </a:ln>
          </a:left>
          <a:right>
            <a:ln w="12700" cap="flat">
              <a:solidFill>
                <a:srgbClr val="A1A3A7"/>
              </a:solidFill>
              <a:prstDash val="solid"/>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firstRow>
  </a:tblStyle>
  <a:tblStyle styleId="{C7B018BB-80A7-4F77-B60F-C8B233D01FF8}" styleName="">
    <a:tblBg/>
    <a:wholeTbl>
      <a:tcTxStyle b="def" i="def">
        <a:font>
          <a:latin typeface="Helvetica Neue"/>
          <a:ea typeface="Helvetica Neue"/>
          <a:cs typeface="Helvetica Neue"/>
        </a:font>
        <a:srgbClr val="818181"/>
      </a:tcTxStyle>
      <a:tcStyle>
        <a:tcBdr>
          <a:left>
            <a:ln w="12700" cap="flat">
              <a:solidFill>
                <a:srgbClr val="D6D5CB"/>
              </a:solidFill>
              <a:prstDash val="solid"/>
              <a:miter lim="400000"/>
            </a:ln>
          </a:left>
          <a:right>
            <a:ln w="12700" cap="flat">
              <a:solidFill>
                <a:srgbClr val="D6D5CB"/>
              </a:solidFill>
              <a:prstDash val="solid"/>
              <a:miter lim="400000"/>
            </a:ln>
          </a:right>
          <a:top>
            <a:ln w="12700" cap="flat">
              <a:solidFill>
                <a:srgbClr val="D6D5CB"/>
              </a:solidFill>
              <a:prstDash val="solid"/>
              <a:miter lim="400000"/>
            </a:ln>
          </a:top>
          <a:bottom>
            <a:ln w="12700" cap="flat">
              <a:solidFill>
                <a:srgbClr val="D6D5CB"/>
              </a:solidFill>
              <a:prstDash val="solid"/>
              <a:miter lim="400000"/>
            </a:ln>
          </a:bottom>
          <a:insideH>
            <a:ln w="12700" cap="flat">
              <a:solidFill>
                <a:srgbClr val="D6D5CB"/>
              </a:solidFill>
              <a:prstDash val="solid"/>
              <a:miter lim="400000"/>
            </a:ln>
          </a:insideH>
          <a:insideV>
            <a:ln w="12700" cap="flat">
              <a:solidFill>
                <a:srgbClr val="D6D5CB"/>
              </a:solidFill>
              <a:prstDash val="solid"/>
              <a:miter lim="400000"/>
            </a:ln>
          </a:insideV>
        </a:tcBdr>
        <a:fill>
          <a:noFill/>
        </a:fill>
      </a:tcStyle>
    </a:wholeTbl>
    <a:band2H>
      <a:tcTxStyle b="def" i="def"/>
      <a:tcStyle>
        <a:tcBdr/>
        <a:fill>
          <a:solidFill>
            <a:srgbClr val="91908C">
              <a:alpha val="15000"/>
            </a:srgbClr>
          </a:solidFill>
        </a:fill>
      </a:tcStyle>
    </a:band2H>
    <a:firstCol>
      <a:tcTxStyle b="def" i="de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firstCol>
    <a:lastRow>
      <a:tcTxStyle b="def" i="de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solidFill>
                <a:srgbClr val="D6D5CB"/>
              </a:solidFill>
              <a:prstDash val="solid"/>
              <a:miter lim="400000"/>
            </a:ln>
          </a:insideH>
          <a:insideV>
            <a:ln w="12700" cap="flat">
              <a:noFill/>
              <a:miter lim="400000"/>
            </a:ln>
          </a:insideV>
        </a:tcBdr>
        <a:fill>
          <a:noFill/>
        </a:fill>
      </a:tcStyle>
    </a:lastRow>
    <a:firstRow>
      <a:tcTxStyle b="def" i="de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solidFill>
                <a:srgbClr val="D6D5CB"/>
              </a:solidFill>
              <a:prstDash val="solid"/>
              <a:miter lim="400000"/>
            </a:ln>
          </a:insideH>
          <a:insideV>
            <a:ln w="12700" cap="flat">
              <a:noFill/>
              <a:miter lim="400000"/>
            </a:ln>
          </a:insideV>
        </a:tcBdr>
        <a:fill>
          <a:noFill/>
        </a:fill>
      </a:tcStyle>
    </a:firstRow>
  </a:tblStyle>
  <a:tblStyle styleId="{EEE7283C-3CF3-47DC-8721-378D4A62B228}" styleName="">
    <a:tblBg/>
    <a:wholeTbl>
      <a:tcTxStyle b="def" i="def">
        <a:font>
          <a:latin typeface="Helvetica Neue"/>
          <a:ea typeface="Helvetica Neue"/>
          <a:cs typeface="Helvetica Neue"/>
        </a:font>
        <a:srgbClr val="818181"/>
      </a:tcTxStyle>
      <a:tcStyle>
        <a:tcBdr>
          <a:left>
            <a:ln w="12700" cap="flat">
              <a:solidFill>
                <a:schemeClr val="accent3">
                  <a:satOff val="9881"/>
                  <a:lumOff val="-13155"/>
                  <a:alpha val="85000"/>
                </a:schemeClr>
              </a:solidFill>
              <a:prstDash val="solid"/>
              <a:miter lim="400000"/>
            </a:ln>
          </a:left>
          <a:right>
            <a:ln w="12700" cap="flat">
              <a:solidFill>
                <a:schemeClr val="accent3">
                  <a:satOff val="9881"/>
                  <a:lumOff val="-13155"/>
                  <a:alpha val="85000"/>
                </a:schemeClr>
              </a:solidFill>
              <a:prstDash val="solid"/>
              <a:miter lim="400000"/>
            </a:ln>
          </a:right>
          <a:top>
            <a:ln w="12700" cap="flat">
              <a:solidFill>
                <a:schemeClr val="accent3">
                  <a:satOff val="9881"/>
                  <a:lumOff val="-13155"/>
                  <a:alpha val="85000"/>
                </a:schemeClr>
              </a:solidFill>
              <a:prstDash val="solid"/>
              <a:miter lim="400000"/>
            </a:ln>
          </a:top>
          <a:bottom>
            <a:ln w="12700" cap="flat">
              <a:solidFill>
                <a:schemeClr val="accent3">
                  <a:satOff val="9881"/>
                  <a:lumOff val="-13155"/>
                  <a:alpha val="85000"/>
                </a:schemeClr>
              </a:solidFill>
              <a:prstDash val="solid"/>
              <a:miter lim="400000"/>
            </a:ln>
          </a:bottom>
          <a:insideH>
            <a:ln w="12700" cap="flat">
              <a:solidFill>
                <a:schemeClr val="accent3">
                  <a:satOff val="9881"/>
                  <a:lumOff val="-13155"/>
                  <a:alpha val="85000"/>
                </a:schemeClr>
              </a:solidFill>
              <a:prstDash val="solid"/>
              <a:miter lim="400000"/>
            </a:ln>
          </a:insideH>
          <a:insideV>
            <a:ln w="12700" cap="flat">
              <a:solidFill>
                <a:schemeClr val="accent3">
                  <a:satOff val="9881"/>
                  <a:lumOff val="-13155"/>
                  <a:alpha val="85000"/>
                </a:schemeClr>
              </a:solidFill>
              <a:prstDash val="solid"/>
              <a:miter lim="400000"/>
            </a:ln>
          </a:insideV>
        </a:tcBdr>
        <a:fill>
          <a:noFill/>
        </a:fill>
      </a:tcStyle>
    </a:wholeTbl>
    <a:band2H>
      <a:tcTxStyle b="def" i="def"/>
      <a:tcStyle>
        <a:tcBdr/>
        <a:fill>
          <a:solidFill>
            <a:srgbClr val="91908C">
              <a:alpha val="15000"/>
            </a:srgbClr>
          </a:solidFill>
        </a:fill>
      </a:tcStyle>
    </a:band2H>
    <a:firstCol>
      <a:tcTxStyle b="def" i="def">
        <a:font>
          <a:latin typeface="Helvetica Neue"/>
          <a:ea typeface="Helvetica Neue"/>
          <a:cs typeface="Helvetica Neue"/>
        </a:font>
        <a:srgbClr val="FFFFFF"/>
      </a:tcTxStyle>
      <a:tcStyle>
        <a:tcBdr>
          <a:left>
            <a:ln w="12700" cap="flat">
              <a:solidFill>
                <a:schemeClr val="accent3">
                  <a:satOff val="9881"/>
                  <a:lumOff val="-13155"/>
                </a:schemeClr>
              </a:solidFill>
              <a:prstDash val="solid"/>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solidFill>
                <a:srgbClr val="D6D5CB"/>
              </a:solidFill>
              <a:prstDash val="solid"/>
              <a:miter lim="400000"/>
            </a:ln>
          </a:insideV>
        </a:tcBdr>
        <a:fill>
          <a:noFill/>
        </a:fill>
      </a:tcStyle>
    </a:firstCol>
    <a:lastRow>
      <a:tcTxStyle b="def" i="def">
        <a:font>
          <a:latin typeface="Helvetica Neue"/>
          <a:ea typeface="Helvetica Neue"/>
          <a:cs typeface="Helvetica Neue"/>
        </a:font>
        <a:srgbClr val="818181"/>
      </a:tcTxStyle>
      <a:tcStyle>
        <a:tcBdr>
          <a:left>
            <a:ln w="12700" cap="flat">
              <a:noFill/>
              <a:miter lim="400000"/>
            </a:ln>
          </a:left>
          <a:right>
            <a:ln w="12700" cap="flat">
              <a:noFill/>
              <a:miter lim="400000"/>
            </a:ln>
          </a:right>
          <a:top>
            <a:ln w="25400" cap="flat">
              <a:solidFill>
                <a:schemeClr val="accent3">
                  <a:satOff val="9881"/>
                  <a:lumOff val="-13155"/>
                </a:schemeClr>
              </a:solidFill>
              <a:prstDash val="solid"/>
              <a:miter lim="400000"/>
            </a:ln>
          </a:top>
          <a:bottom>
            <a:ln w="12700" cap="flat">
              <a:solidFill>
                <a:schemeClr val="accent3">
                  <a:satOff val="9881"/>
                  <a:lumOff val="-13155"/>
                </a:schemeClr>
              </a:solidFill>
              <a:prstDash val="solid"/>
              <a:miter lim="400000"/>
            </a:ln>
          </a:bottom>
          <a:insideH>
            <a:ln w="12700" cap="flat">
              <a:noFill/>
              <a:miter lim="400000"/>
            </a:ln>
          </a:insideH>
          <a:insideV>
            <a:ln w="12700" cap="flat">
              <a:noFill/>
              <a:miter lim="400000"/>
            </a:ln>
          </a:insideV>
        </a:tcBdr>
        <a:fill>
          <a:noFill/>
        </a:fill>
      </a:tcStyle>
    </a:lastRow>
    <a:firstRow>
      <a:tcTxStyle b="def" i="def">
        <a:font>
          <a:latin typeface="Helvetica Neue"/>
          <a:ea typeface="Helvetica Neue"/>
          <a:cs typeface="Helvetica Neue"/>
        </a:font>
        <a:srgbClr val="FFFFFF"/>
      </a:tcTxStyle>
      <a:tcStyle>
        <a:tcBdr>
          <a:left>
            <a:ln w="12700" cap="flat">
              <a:solidFill>
                <a:srgbClr val="87660E">
                  <a:alpha val="85000"/>
                </a:srgbClr>
              </a:solidFill>
              <a:prstDash val="solid"/>
              <a:miter lim="400000"/>
            </a:ln>
          </a:left>
          <a:right>
            <a:ln w="12700" cap="flat">
              <a:solidFill>
                <a:srgbClr val="87660E">
                  <a:alpha val="85000"/>
                </a:srgbClr>
              </a:solidFill>
              <a:prstDash val="solid"/>
              <a:miter lim="400000"/>
            </a:ln>
          </a:right>
          <a:top>
            <a:ln w="12700" cap="flat">
              <a:solidFill>
                <a:schemeClr val="accent3">
                  <a:satOff val="9881"/>
                  <a:lumOff val="-13155"/>
                </a:schemeClr>
              </a:solidFill>
              <a:prstDash val="solid"/>
              <a:miter lim="400000"/>
            </a:ln>
          </a:top>
          <a:bottom>
            <a:ln w="12700" cap="flat">
              <a:noFill/>
              <a:miter lim="400000"/>
            </a:ln>
          </a:bottom>
          <a:insideH>
            <a:ln w="12700" cap="flat">
              <a:solidFill>
                <a:srgbClr val="87660E">
                  <a:alpha val="85000"/>
                </a:srgbClr>
              </a:solidFill>
              <a:prstDash val="solid"/>
              <a:miter lim="400000"/>
            </a:ln>
          </a:insideH>
          <a:insideV>
            <a:ln w="12700" cap="flat">
              <a:solidFill>
                <a:srgbClr val="87660E">
                  <a:alpha val="85000"/>
                </a:srgbClr>
              </a:solidFill>
              <a:prstDash val="solid"/>
              <a:miter lim="400000"/>
            </a:ln>
          </a:insideV>
        </a:tcBdr>
        <a:fill>
          <a:noFill/>
        </a:fill>
      </a:tcStyle>
    </a:firstRow>
  </a:tblStyle>
  <a:tblStyle styleId="{CF821DB8-F4EB-4A41-A1BA-3FCAFE7338EE}" styleName="">
    <a:tblBg/>
    <a:wholeTbl>
      <a:tcTxStyle b="def" i="def">
        <a:font>
          <a:latin typeface="Helvetica Neue"/>
          <a:ea typeface="Helvetica Neue"/>
          <a:cs typeface="Helvetica Neue"/>
        </a:font>
        <a:srgbClr val="818181"/>
      </a:tcTxStyle>
      <a:tcStyle>
        <a:tcBdr>
          <a:left>
            <a:ln w="25400" cap="rnd">
              <a:solidFill>
                <a:srgbClr val="A2A1A6"/>
              </a:solidFill>
              <a:custDash>
                <a:ds d="100000" sp="200000"/>
              </a:custDash>
              <a:miter lim="400000"/>
            </a:ln>
          </a:left>
          <a:right>
            <a:ln w="25400" cap="rnd">
              <a:solidFill>
                <a:srgbClr val="A2A1A6"/>
              </a:solidFill>
              <a:custDash>
                <a:ds d="100000" sp="200000"/>
              </a:custDash>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25400" cap="rnd">
              <a:solidFill>
                <a:srgbClr val="A2A1A6"/>
              </a:solidFill>
              <a:custDash>
                <a:ds d="100000" sp="200000"/>
              </a:custDash>
              <a:miter lim="400000"/>
            </a:ln>
          </a:insideV>
        </a:tcBdr>
        <a:fill>
          <a:noFill/>
        </a:fill>
      </a:tcStyle>
    </a:wholeTbl>
    <a:band2H>
      <a:tcTxStyle b="def" i="def"/>
      <a:tcStyle>
        <a:tcBdr/>
        <a:fill>
          <a:solidFill>
            <a:srgbClr val="91908C">
              <a:alpha val="15000"/>
            </a:srgbClr>
          </a:solidFill>
        </a:fill>
      </a:tcStyle>
    </a:band2H>
    <a:firstCol>
      <a:tcTxStyle b="def" i="de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firstCol>
    <a:lastRow>
      <a:tcTxStyle b="def" i="def">
        <a:font>
          <a:latin typeface="Helvetica Neue"/>
          <a:ea typeface="Helvetica Neue"/>
          <a:cs typeface="Helvetica Neue"/>
        </a:font>
        <a:srgbClr val="FFFFFF"/>
      </a:tcTxStyle>
      <a:tcStyle>
        <a:tcBdr>
          <a:left>
            <a:ln w="25400" cap="rnd">
              <a:solidFill>
                <a:srgbClr val="A1A3A7"/>
              </a:solidFill>
              <a:custDash>
                <a:ds d="100000" sp="200000"/>
              </a:custDash>
              <a:miter lim="400000"/>
            </a:ln>
          </a:left>
          <a:right>
            <a:ln w="25400" cap="rnd">
              <a:solidFill>
                <a:srgbClr val="A1A3A7"/>
              </a:solidFill>
              <a:custDash>
                <a:ds d="100000" sp="200000"/>
              </a:custDash>
              <a:miter lim="400000"/>
            </a:ln>
          </a:right>
          <a:top>
            <a:ln w="12700" cap="flat">
              <a:noFill/>
              <a:miter lim="400000"/>
            </a:ln>
          </a:top>
          <a:bottom>
            <a:ln w="12700" cap="flat">
              <a:noFill/>
              <a:miter lim="400000"/>
            </a:ln>
          </a:bottom>
          <a:insideH>
            <a:ln w="12700" cap="flat">
              <a:noFill/>
              <a:miter lim="400000"/>
            </a:ln>
          </a:insideH>
          <a:insideV>
            <a:ln w="25400" cap="rnd">
              <a:solidFill>
                <a:srgbClr val="A1A3A7"/>
              </a:solidFill>
              <a:custDash>
                <a:ds d="100000" sp="200000"/>
              </a:custDash>
              <a:miter lim="400000"/>
            </a:ln>
          </a:insideV>
        </a:tcBdr>
        <a:fill>
          <a:noFill/>
        </a:fill>
      </a:tcStyle>
    </a:lastRow>
    <a:firstRow>
      <a:tcTxStyle b="def" i="def">
        <a:font>
          <a:latin typeface="Helvetica Neue"/>
          <a:ea typeface="Helvetica Neue"/>
          <a:cs typeface="Helvetica Neue"/>
        </a:font>
        <a:srgbClr val="FFFFFF"/>
      </a:tcTxStyle>
      <a:tcStyle>
        <a:tcBdr>
          <a:left>
            <a:ln w="25400" cap="rnd">
              <a:solidFill>
                <a:srgbClr val="A1A3A7"/>
              </a:solidFill>
              <a:custDash>
                <a:ds d="100000" sp="200000"/>
              </a:custDash>
              <a:miter lim="400000"/>
            </a:ln>
          </a:left>
          <a:right>
            <a:ln w="25400" cap="rnd">
              <a:solidFill>
                <a:srgbClr val="A1A3A7"/>
              </a:solidFill>
              <a:custDash>
                <a:ds d="100000" sp="200000"/>
              </a:custDash>
              <a:miter lim="400000"/>
            </a:ln>
          </a:right>
          <a:top>
            <a:ln w="12700" cap="flat">
              <a:noFill/>
              <a:miter lim="400000"/>
            </a:ln>
          </a:top>
          <a:bottom>
            <a:ln w="12700" cap="flat">
              <a:noFill/>
              <a:miter lim="400000"/>
            </a:ln>
          </a:bottom>
          <a:insideH>
            <a:ln w="12700" cap="flat">
              <a:noFill/>
              <a:miter lim="400000"/>
            </a:ln>
          </a:insideH>
          <a:insideV>
            <a:ln w="25400" cap="rnd">
              <a:solidFill>
                <a:srgbClr val="A1A3A7"/>
              </a:solidFill>
              <a:custDash>
                <a:ds d="100000" sp="200000"/>
              </a:custDash>
              <a:miter lim="400000"/>
            </a:ln>
          </a:insideV>
        </a:tcBdr>
        <a:fill>
          <a:noFill/>
        </a:fill>
      </a:tcStyle>
    </a:firstRow>
  </a:tblStyle>
  <a:tblStyle styleId="{33BA23B1-9221-436E-865A-0063620EA4FD}" styleName="">
    <a:tblBg/>
    <a:wholeTbl>
      <a:tcTxStyle b="def" i="def">
        <a:font>
          <a:latin typeface="Helvetica Neue"/>
          <a:ea typeface="Helvetica Neue"/>
          <a:cs typeface="Helvetica Neue"/>
        </a:font>
        <a:srgbClr val="818181"/>
      </a:tcTxStyle>
      <a:tcStyle>
        <a:tcBdr>
          <a:left>
            <a:ln w="12700" cap="flat">
              <a:solidFill>
                <a:srgbClr val="AEADA0"/>
              </a:solidFill>
              <a:prstDash val="solid"/>
              <a:miter lim="400000"/>
            </a:ln>
          </a:left>
          <a:right>
            <a:ln w="12700" cap="flat">
              <a:solidFill>
                <a:srgbClr val="AEADA0"/>
              </a:solidFill>
              <a:prstDash val="solid"/>
              <a:miter lim="400000"/>
            </a:ln>
          </a:right>
          <a:top>
            <a:ln w="12700" cap="flat">
              <a:solidFill>
                <a:srgbClr val="AEADA0"/>
              </a:solidFill>
              <a:prstDash val="solid"/>
              <a:miter lim="400000"/>
            </a:ln>
          </a:top>
          <a:bottom>
            <a:ln w="12700" cap="flat">
              <a:solidFill>
                <a:srgbClr val="AEADA0"/>
              </a:solidFill>
              <a:prstDash val="solid"/>
              <a:miter lim="400000"/>
            </a:ln>
          </a:bottom>
          <a:insideH>
            <a:ln w="12700" cap="flat">
              <a:solidFill>
                <a:srgbClr val="AEADA0"/>
              </a:solidFill>
              <a:prstDash val="solid"/>
              <a:miter lim="400000"/>
            </a:ln>
          </a:insideH>
          <a:insideV>
            <a:ln w="12700" cap="flat">
              <a:solidFill>
                <a:srgbClr val="AEADA0"/>
              </a:solidFill>
              <a:prstDash val="solid"/>
              <a:miter lim="400000"/>
            </a:ln>
          </a:insideV>
        </a:tcBdr>
        <a:fill>
          <a:noFill/>
        </a:fill>
      </a:tcStyle>
    </a:wholeTbl>
    <a:band2H>
      <a:tcTxStyle b="def" i="def"/>
      <a:tcStyle>
        <a:tcBdr/>
        <a:fill>
          <a:solidFill>
            <a:srgbClr val="91908C">
              <a:alpha val="15000"/>
            </a:srgbClr>
          </a:solidFill>
        </a:fill>
      </a:tcStyle>
    </a:band2H>
    <a:firstCol>
      <a:tcTxStyle b="def" i="de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firstCol>
    <a:lastRow>
      <a:tcTxStyle b="def" i="de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lastRow>
    <a:firstRow>
      <a:tcTxStyle b="def" i="de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firstRow>
  </a:tblStyle>
  <a:tblStyle styleId="{2708684C-4D16-4618-839F-0558EEFCDFE6}" styleName="">
    <a:tblBg/>
    <a:wholeTbl>
      <a:tcTxStyle b="def" i="def">
        <a:font>
          <a:latin typeface="Helvetica Neue"/>
          <a:ea typeface="Helvetica Neue"/>
          <a:cs typeface="Helvetica Neue"/>
        </a:font>
        <a:srgbClr val="818181"/>
      </a:tcTxStyle>
      <a:tcStyle>
        <a:tcBdr>
          <a:left>
            <a:ln w="25400" cap="rnd">
              <a:solidFill>
                <a:srgbClr val="83827D"/>
              </a:solidFill>
              <a:custDash>
                <a:ds d="100000" sp="200000"/>
              </a:custDash>
              <a:miter lim="400000"/>
            </a:ln>
          </a:left>
          <a:right>
            <a:ln w="25400" cap="rnd">
              <a:solidFill>
                <a:srgbClr val="83827D"/>
              </a:solidFill>
              <a:custDash>
                <a:ds d="100000" sp="200000"/>
              </a:custDash>
              <a:miter lim="400000"/>
            </a:ln>
          </a:right>
          <a:top>
            <a:ln w="25400" cap="rnd">
              <a:solidFill>
                <a:srgbClr val="83827D"/>
              </a:solidFill>
              <a:custDash>
                <a:ds d="100000" sp="200000"/>
              </a:custDash>
              <a:miter lim="400000"/>
            </a:ln>
          </a:top>
          <a:bottom>
            <a:ln w="25400" cap="rnd">
              <a:solidFill>
                <a:srgbClr val="83827D"/>
              </a:solidFill>
              <a:custDash>
                <a:ds d="100000" sp="200000"/>
              </a:custDash>
              <a:miter lim="400000"/>
            </a:ln>
          </a:bottom>
          <a:insideH>
            <a:ln w="25400" cap="rnd">
              <a:solidFill>
                <a:srgbClr val="83827D"/>
              </a:solidFill>
              <a:custDash>
                <a:ds d="100000" sp="200000"/>
              </a:custDash>
              <a:miter lim="400000"/>
            </a:ln>
          </a:insideH>
          <a:insideV>
            <a:ln w="25400" cap="rnd">
              <a:solidFill>
                <a:srgbClr val="83827D"/>
              </a:solidFill>
              <a:custDash>
                <a:ds d="100000" sp="200000"/>
              </a:custDash>
              <a:miter lim="400000"/>
            </a:ln>
          </a:insideV>
        </a:tcBdr>
        <a:fill>
          <a:noFill/>
        </a:fill>
      </a:tcStyle>
    </a:wholeTbl>
    <a:band2H>
      <a:tcTxStyle b="def" i="def"/>
      <a:tcStyle>
        <a:tcBdr/>
        <a:fill>
          <a:solidFill>
            <a:srgbClr val="91908C">
              <a:alpha val="15000"/>
            </a:srgbClr>
          </a:solidFill>
        </a:fill>
      </a:tcStyle>
    </a:band2H>
    <a:firstCol>
      <a:tcTxStyle b="def" i="def">
        <a:font>
          <a:latin typeface="Helvetica Neue"/>
          <a:ea typeface="Helvetica Neue"/>
          <a:cs typeface="Helvetica Neue"/>
        </a:font>
        <a:srgbClr val="818181"/>
      </a:tcTxStyle>
      <a:tcStyle>
        <a:tcBdr>
          <a:left>
            <a:ln w="12700" cap="flat">
              <a:noFill/>
              <a:miter lim="400000"/>
            </a:ln>
          </a:left>
          <a:right>
            <a:ln w="25400" cap="flat">
              <a:solidFill>
                <a:srgbClr val="83827D"/>
              </a:solidFill>
              <a:prstDash val="solid"/>
              <a:miter lim="400000"/>
            </a:ln>
          </a:right>
          <a:top>
            <a:ln w="25400" cap="rnd">
              <a:solidFill>
                <a:srgbClr val="83827D"/>
              </a:solidFill>
              <a:custDash>
                <a:ds d="100000" sp="200000"/>
              </a:custDash>
              <a:miter lim="400000"/>
            </a:ln>
          </a:top>
          <a:bottom>
            <a:ln w="25400" cap="rnd">
              <a:solidFill>
                <a:srgbClr val="83827D"/>
              </a:solidFill>
              <a:custDash>
                <a:ds d="100000" sp="200000"/>
              </a:custDash>
              <a:miter lim="400000"/>
            </a:ln>
          </a:bottom>
          <a:insideH>
            <a:ln w="25400" cap="rnd">
              <a:solidFill>
                <a:srgbClr val="83827D"/>
              </a:solidFill>
              <a:custDash>
                <a:ds d="100000" sp="200000"/>
              </a:custDash>
              <a:miter lim="400000"/>
            </a:ln>
          </a:insideH>
          <a:insideV>
            <a:ln w="25400" cap="flat">
              <a:solidFill>
                <a:srgbClr val="83827D"/>
              </a:solidFill>
              <a:prstDash val="solid"/>
              <a:miter lim="400000"/>
            </a:ln>
          </a:insideV>
        </a:tcBdr>
        <a:fill>
          <a:noFill/>
        </a:fill>
      </a:tcStyle>
    </a:firstCol>
    <a:lastRow>
      <a:tcTxStyle b="def" i="def">
        <a:font>
          <a:latin typeface="Helvetica Neue"/>
          <a:ea typeface="Helvetica Neue"/>
          <a:cs typeface="Helvetica Neue"/>
        </a:font>
        <a:srgbClr val="818181"/>
      </a:tcTxStyle>
      <a:tcStyle>
        <a:tcBdr>
          <a:left>
            <a:ln w="25400" cap="rnd">
              <a:solidFill>
                <a:srgbClr val="83827D"/>
              </a:solidFill>
              <a:custDash>
                <a:ds d="100000" sp="200000"/>
              </a:custDash>
              <a:miter lim="400000"/>
            </a:ln>
          </a:left>
          <a:right>
            <a:ln w="25400" cap="rnd">
              <a:solidFill>
                <a:srgbClr val="83827D"/>
              </a:solidFill>
              <a:custDash>
                <a:ds d="100000" sp="200000"/>
              </a:custDash>
              <a:miter lim="400000"/>
            </a:ln>
          </a:right>
          <a:top>
            <a:ln w="25400" cap="flat">
              <a:solidFill>
                <a:srgbClr val="83827D"/>
              </a:solidFill>
              <a:prstDash val="solid"/>
              <a:miter lim="400000"/>
            </a:ln>
          </a:top>
          <a:bottom>
            <a:ln w="12700" cap="flat">
              <a:noFill/>
              <a:miter lim="400000"/>
            </a:ln>
          </a:bottom>
          <a:insideH>
            <a:ln w="12700" cap="flat">
              <a:noFill/>
              <a:miter lim="400000"/>
            </a:ln>
          </a:insideH>
          <a:insideV>
            <a:ln w="25400" cap="rnd">
              <a:solidFill>
                <a:srgbClr val="83827D"/>
              </a:solidFill>
              <a:custDash>
                <a:ds d="100000" sp="200000"/>
              </a:custDash>
              <a:miter lim="400000"/>
            </a:ln>
          </a:insideV>
        </a:tcBdr>
        <a:fill>
          <a:noFill/>
        </a:fill>
      </a:tcStyle>
    </a:lastRow>
    <a:firstRow>
      <a:tcTxStyle b="def" i="def">
        <a:font>
          <a:latin typeface="Helvetica Neue"/>
          <a:ea typeface="Helvetica Neue"/>
          <a:cs typeface="Helvetica Neue"/>
        </a:font>
        <a:srgbClr val="818181"/>
      </a:tcTxStyle>
      <a:tcStyle>
        <a:tcBdr>
          <a:left>
            <a:ln w="25400" cap="rnd">
              <a:solidFill>
                <a:srgbClr val="83827D"/>
              </a:solidFill>
              <a:custDash>
                <a:ds d="100000" sp="200000"/>
              </a:custDash>
              <a:miter lim="400000"/>
            </a:ln>
          </a:left>
          <a:right>
            <a:ln w="25400" cap="rnd">
              <a:solidFill>
                <a:srgbClr val="83827D"/>
              </a:solidFill>
              <a:custDash>
                <a:ds d="100000" sp="200000"/>
              </a:custDash>
              <a:miter lim="400000"/>
            </a:ln>
          </a:right>
          <a:top>
            <a:ln w="12700" cap="flat">
              <a:noFill/>
              <a:miter lim="400000"/>
            </a:ln>
          </a:top>
          <a:bottom>
            <a:ln w="25400" cap="flat">
              <a:solidFill>
                <a:srgbClr val="83827D"/>
              </a:solidFill>
              <a:prstDash val="solid"/>
              <a:miter lim="400000"/>
            </a:ln>
          </a:bottom>
          <a:insideH>
            <a:ln w="12700" cap="flat">
              <a:noFill/>
              <a:miter lim="400000"/>
            </a:ln>
          </a:insideH>
          <a:insideV>
            <a:ln w="25400" cap="rnd">
              <a:solidFill>
                <a:srgbClr val="83827D"/>
              </a:solidFill>
              <a:custDash>
                <a:ds d="100000" sp="200000"/>
              </a:custDash>
              <a:miter lim="400000"/>
            </a:ln>
          </a:insideV>
        </a:tcBdr>
        <a:fill>
          <a:noFill/>
        </a:fill>
      </a:tcStyle>
    </a:firstRow>
  </a:tblStyle>
  <a:tblStyle styleId="{8F44A2F1-9E1F-4B54-A3A2-5F16C0AD49E2}" styleName="">
    <a:tblBg/>
    <a:wholeTbl>
      <a:tcTxStyle b="off" i="off">
        <a:font>
          <a:latin typeface="Helvetica Neue"/>
          <a:ea typeface="Helvetica Neue"/>
          <a:cs typeface="Helvetica Neue"/>
        </a:font>
        <a:srgbClr val="818181"/>
      </a:tcTxStyle>
      <a:tcStyle>
        <a:tcBdr>
          <a:left>
            <a:ln w="25400" cap="flat">
              <a:solidFill>
                <a:srgbClr val="A2A1A6"/>
              </a:solidFill>
              <a:prstDash val="solid"/>
              <a:miter lim="400000"/>
            </a:ln>
          </a:left>
          <a:right>
            <a:ln w="25400" cap="flat">
              <a:solidFill>
                <a:srgbClr val="A2A1A6"/>
              </a:solidFill>
              <a:prstDash val="solid"/>
              <a:miter lim="400000"/>
            </a:ln>
          </a:right>
          <a:top>
            <a:ln w="25400" cap="flat">
              <a:solidFill>
                <a:srgbClr val="A2A1A6"/>
              </a:solidFill>
              <a:prstDash val="solid"/>
              <a:miter lim="400000"/>
            </a:ln>
          </a:top>
          <a:bottom>
            <a:ln w="25400" cap="flat">
              <a:solidFill>
                <a:srgbClr val="A2A1A6"/>
              </a:solidFill>
              <a:prstDash val="solid"/>
              <a:miter lim="400000"/>
            </a:ln>
          </a:bottom>
          <a:insideH>
            <a:ln w="25400" cap="flat">
              <a:solidFill>
                <a:srgbClr val="A2A1A6"/>
              </a:solidFill>
              <a:prstDash val="solid"/>
              <a:miter lim="400000"/>
            </a:ln>
          </a:insideH>
          <a:insideV>
            <a:ln w="25400" cap="flat">
              <a:solidFill>
                <a:srgbClr val="A2A1A6"/>
              </a:solidFill>
              <a:prstDash val="solid"/>
              <a:miter lim="400000"/>
            </a:ln>
          </a:insideV>
        </a:tcBdr>
        <a:fill>
          <a:noFill/>
        </a:fill>
      </a:tcStyle>
    </a:wholeTbl>
    <a:band2H>
      <a:tcTxStyle b="def" i="def"/>
      <a:tcStyle>
        <a:tcBdr/>
        <a:fill>
          <a:solidFill>
            <a:srgbClr val="91908C">
              <a:alpha val="15000"/>
            </a:srgbClr>
          </a:solidFill>
        </a:fill>
      </a:tcStyle>
    </a:band2H>
    <a:firstCol>
      <a:tcTxStyle b="off" i="off">
        <a:font>
          <a:latin typeface="Helvetica Neue"/>
          <a:ea typeface="Helvetica Neue"/>
          <a:cs typeface="Helvetica Neue"/>
        </a:font>
        <a:srgbClr val="FFFFFF"/>
      </a:tcTxStyle>
      <a:tcStyle>
        <a:tcBdr>
          <a:left>
            <a:ln w="25400" cap="flat">
              <a:solidFill>
                <a:srgbClr val="A1A3A7"/>
              </a:solidFill>
              <a:prstDash val="solid"/>
              <a:miter lim="400000"/>
            </a:ln>
          </a:left>
          <a:right>
            <a:ln w="25400" cap="flat">
              <a:solidFill>
                <a:srgbClr val="A1A3A7"/>
              </a:solidFill>
              <a:prstDash val="solid"/>
              <a:miter lim="400000"/>
            </a:ln>
          </a:right>
          <a:top>
            <a:ln w="25400" cap="flat">
              <a:solidFill>
                <a:srgbClr val="A1A3A7"/>
              </a:solidFill>
              <a:prstDash val="solid"/>
              <a:miter lim="400000"/>
            </a:ln>
          </a:top>
          <a:bottom>
            <a:ln w="25400" cap="flat">
              <a:solidFill>
                <a:srgbClr val="A1A3A7"/>
              </a:solidFill>
              <a:prstDash val="solid"/>
              <a:miter lim="400000"/>
            </a:ln>
          </a:bottom>
          <a:insideH>
            <a:ln w="25400" cap="flat">
              <a:solidFill>
                <a:srgbClr val="A1A3A7"/>
              </a:solidFill>
              <a:prstDash val="solid"/>
              <a:miter lim="400000"/>
            </a:ln>
          </a:insideH>
          <a:insideV>
            <a:ln w="25400" cap="flat">
              <a:solidFill>
                <a:srgbClr val="A1A3A7"/>
              </a:solidFill>
              <a:prstDash val="solid"/>
              <a:miter lim="400000"/>
            </a:ln>
          </a:insideV>
        </a:tcBdr>
        <a:fill>
          <a:noFill/>
        </a:fill>
      </a:tcStyle>
    </a:firstCol>
    <a:lastRow>
      <a:tcTxStyle b="off" i="off">
        <a:font>
          <a:latin typeface="Helvetica Neue"/>
          <a:ea typeface="Helvetica Neue"/>
          <a:cs typeface="Helvetica Neue"/>
        </a:font>
        <a:srgbClr val="FFFFFF"/>
      </a:tcTxStyle>
      <a:tcStyle>
        <a:tcBdr>
          <a:left>
            <a:ln w="25400" cap="flat">
              <a:solidFill>
                <a:srgbClr val="A1A3A7"/>
              </a:solidFill>
              <a:prstDash val="solid"/>
              <a:miter lim="400000"/>
            </a:ln>
          </a:left>
          <a:right>
            <a:ln w="25400" cap="flat">
              <a:solidFill>
                <a:srgbClr val="A1A3A7"/>
              </a:solidFill>
              <a:prstDash val="solid"/>
              <a:miter lim="400000"/>
            </a:ln>
          </a:right>
          <a:top>
            <a:ln w="50800" cap="flat">
              <a:solidFill>
                <a:srgbClr val="A1A3A7"/>
              </a:solidFill>
              <a:prstDash val="solid"/>
              <a:miter lim="400000"/>
            </a:ln>
          </a:top>
          <a:bottom>
            <a:ln w="25400" cap="flat">
              <a:solidFill>
                <a:srgbClr val="A1A3A7"/>
              </a:solidFill>
              <a:prstDash val="solid"/>
              <a:miter lim="400000"/>
            </a:ln>
          </a:bottom>
          <a:insideH>
            <a:ln w="25400" cap="flat">
              <a:solidFill>
                <a:srgbClr val="A1A3A7"/>
              </a:solidFill>
              <a:prstDash val="solid"/>
              <a:miter lim="400000"/>
            </a:ln>
          </a:insideH>
          <a:insideV>
            <a:ln w="25400" cap="flat">
              <a:solidFill>
                <a:srgbClr val="A1A3A7"/>
              </a:solidFill>
              <a:prstDash val="solid"/>
              <a:miter lim="400000"/>
            </a:ln>
          </a:insideV>
        </a:tcBdr>
        <a:fill>
          <a:noFill/>
        </a:fill>
      </a:tcStyle>
    </a:lastRow>
    <a:firstRow>
      <a:tcTxStyle b="off" i="off">
        <a:font>
          <a:latin typeface="Helvetica Neue"/>
          <a:ea typeface="Helvetica Neue"/>
          <a:cs typeface="Helvetica Neue"/>
        </a:font>
        <a:srgbClr val="FFFFFF"/>
      </a:tcTxStyle>
      <a:tcStyle>
        <a:tcBdr>
          <a:left>
            <a:ln w="25400" cap="flat">
              <a:solidFill>
                <a:srgbClr val="A1A3A7"/>
              </a:solidFill>
              <a:prstDash val="solid"/>
              <a:miter lim="400000"/>
            </a:ln>
          </a:left>
          <a:right>
            <a:ln w="25400" cap="flat">
              <a:solidFill>
                <a:srgbClr val="A1A3A7"/>
              </a:solidFill>
              <a:prstDash val="solid"/>
              <a:miter lim="400000"/>
            </a:ln>
          </a:right>
          <a:top>
            <a:ln w="25400" cap="flat">
              <a:solidFill>
                <a:srgbClr val="A1A3A7"/>
              </a:solidFill>
              <a:prstDash val="solid"/>
              <a:miter lim="400000"/>
            </a:ln>
          </a:top>
          <a:bottom>
            <a:ln w="25400" cap="flat">
              <a:solidFill>
                <a:srgbClr val="A1A3A7"/>
              </a:solidFill>
              <a:prstDash val="solid"/>
              <a:miter lim="400000"/>
            </a:ln>
          </a:bottom>
          <a:insideH>
            <a:ln w="25400" cap="flat">
              <a:solidFill>
                <a:srgbClr val="A1A3A7"/>
              </a:solidFill>
              <a:prstDash val="solid"/>
              <a:miter lim="400000"/>
            </a:ln>
          </a:insideH>
          <a:insideV>
            <a:ln w="25400" cap="flat">
              <a:solidFill>
                <a:srgbClr val="A1A3A7"/>
              </a:solidFill>
              <a:prstDash val="solid"/>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 Id="rId30" Type="http://schemas.openxmlformats.org/officeDocument/2006/relationships/slide" Target="slides/slide23.xml"/><Relationship Id="rId31" Type="http://schemas.openxmlformats.org/officeDocument/2006/relationships/slide" Target="slides/slide24.xml"/><Relationship Id="rId32" Type="http://schemas.openxmlformats.org/officeDocument/2006/relationships/slide" Target="slides/slide25.xml"/><Relationship Id="rId33" Type="http://schemas.openxmlformats.org/officeDocument/2006/relationships/slide" Target="slides/slide26.xml"/><Relationship Id="rId34" Type="http://schemas.openxmlformats.org/officeDocument/2006/relationships/slide" Target="slides/slide27.xml"/><Relationship Id="rId35" Type="http://schemas.openxmlformats.org/officeDocument/2006/relationships/slide" Target="slides/slide28.xml"/><Relationship Id="rId36" Type="http://schemas.openxmlformats.org/officeDocument/2006/relationships/slide" Target="slides/slide29.xml"/><Relationship Id="rId37" Type="http://schemas.openxmlformats.org/officeDocument/2006/relationships/slide" Target="slides/slide30.xml"/><Relationship Id="rId38" Type="http://schemas.openxmlformats.org/officeDocument/2006/relationships/slide" Target="slides/slide31.xml"/><Relationship Id="rId39" Type="http://schemas.openxmlformats.org/officeDocument/2006/relationships/slide" Target="slides/slide32.xml"/><Relationship Id="rId40" Type="http://schemas.openxmlformats.org/officeDocument/2006/relationships/slide" Target="slides/slide33.xml"/><Relationship Id="rId41" Type="http://schemas.openxmlformats.org/officeDocument/2006/relationships/slide" Target="slides/slide34.xml"/><Relationship Id="rId42" Type="http://schemas.openxmlformats.org/officeDocument/2006/relationships/slide" Target="slides/slide35.xml"/><Relationship Id="rId43" Type="http://schemas.openxmlformats.org/officeDocument/2006/relationships/slide" Target="slides/slide36.xml"/><Relationship Id="rId44" Type="http://schemas.openxmlformats.org/officeDocument/2006/relationships/slide" Target="slides/slide37.xml"/><Relationship Id="rId45" Type="http://schemas.openxmlformats.org/officeDocument/2006/relationships/slide" Target="slides/slide38.xml"/><Relationship Id="rId46" Type="http://schemas.openxmlformats.org/officeDocument/2006/relationships/slide" Target="slides/slide39.xml"/><Relationship Id="rId47" Type="http://schemas.openxmlformats.org/officeDocument/2006/relationships/slide" Target="slides/slide40.xml"/><Relationship Id="rId48" Type="http://schemas.openxmlformats.org/officeDocument/2006/relationships/slide" Target="slides/slide41.xml"/><Relationship Id="rId49" Type="http://schemas.openxmlformats.org/officeDocument/2006/relationships/slide" Target="slides/slide42.xml"/><Relationship Id="rId50" Type="http://schemas.openxmlformats.org/officeDocument/2006/relationships/slide" Target="slides/slide43.xml"/><Relationship Id="rId51" Type="http://schemas.openxmlformats.org/officeDocument/2006/relationships/slide" Target="slides/slide44.xml"/><Relationship Id="rId52" Type="http://schemas.openxmlformats.org/officeDocument/2006/relationships/slide" Target="slides/slide45.xml"/><Relationship Id="rId53" Type="http://schemas.openxmlformats.org/officeDocument/2006/relationships/slide" Target="slides/slide46.xml"/><Relationship Id="rId54" Type="http://schemas.openxmlformats.org/officeDocument/2006/relationships/slide" Target="slides/slide47.xml"/><Relationship Id="rId55" Type="http://schemas.openxmlformats.org/officeDocument/2006/relationships/slide" Target="slides/slide48.xml"/><Relationship Id="rId56" Type="http://schemas.openxmlformats.org/officeDocument/2006/relationships/slide" Target="slides/slide49.xml"/><Relationship Id="rId57" Type="http://schemas.openxmlformats.org/officeDocument/2006/relationships/slide" Target="slides/slide50.xml"/><Relationship Id="rId58" Type="http://schemas.openxmlformats.org/officeDocument/2006/relationships/slide" Target="slides/slide51.xml"/><Relationship Id="rId59" Type="http://schemas.openxmlformats.org/officeDocument/2006/relationships/slide" Target="slides/slide52.xml"/><Relationship Id="rId60" Type="http://schemas.openxmlformats.org/officeDocument/2006/relationships/slide" Target="slides/slide53.xml"/><Relationship Id="rId61" Type="http://schemas.openxmlformats.org/officeDocument/2006/relationships/slide" Target="slides/slide54.xml"/><Relationship Id="rId62" Type="http://schemas.openxmlformats.org/officeDocument/2006/relationships/slide" Target="slides/slide55.xml"/><Relationship Id="rId63" Type="http://schemas.openxmlformats.org/officeDocument/2006/relationships/slide" Target="slides/slide56.xml"/><Relationship Id="rId64" Type="http://schemas.openxmlformats.org/officeDocument/2006/relationships/slide" Target="slides/slide57.xml"/><Relationship Id="rId65" Type="http://schemas.openxmlformats.org/officeDocument/2006/relationships/slide" Target="slides/slide58.xml"/><Relationship Id="rId66" Type="http://schemas.openxmlformats.org/officeDocument/2006/relationships/slide" Target="slides/slide59.xml"/><Relationship Id="rId67" Type="http://schemas.openxmlformats.org/officeDocument/2006/relationships/slide" Target="slides/slide60.xml"/><Relationship Id="rId68" Type="http://schemas.openxmlformats.org/officeDocument/2006/relationships/slide" Target="slides/slide61.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240" name="Shape 240"/>
          <p:cNvSpPr/>
          <p:nvPr>
            <p:ph type="sldImg"/>
          </p:nvPr>
        </p:nvSpPr>
        <p:spPr>
          <a:xfrm>
            <a:off x="1143000" y="685800"/>
            <a:ext cx="4572000" cy="3429000"/>
          </a:xfrm>
          <a:prstGeom prst="rect">
            <a:avLst/>
          </a:prstGeom>
        </p:spPr>
        <p:txBody>
          <a:bodyPr/>
          <a:lstStyle/>
          <a:p>
            <a:pPr/>
          </a:p>
        </p:txBody>
      </p:sp>
      <p:sp>
        <p:nvSpPr>
          <p:cNvPr id="241" name="Shape 241"/>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defTabSz="584200" latinLnBrk="0">
      <a:defRPr sz="2200">
        <a:latin typeface="Lucida Grande"/>
        <a:ea typeface="Lucida Grande"/>
        <a:cs typeface="Lucida Grande"/>
        <a:sym typeface="Lucida Grande"/>
      </a:defRPr>
    </a:lvl1pPr>
    <a:lvl2pPr indent="228600" defTabSz="584200" latinLnBrk="0">
      <a:defRPr sz="2200">
        <a:latin typeface="Lucida Grande"/>
        <a:ea typeface="Lucida Grande"/>
        <a:cs typeface="Lucida Grande"/>
        <a:sym typeface="Lucida Grande"/>
      </a:defRPr>
    </a:lvl2pPr>
    <a:lvl3pPr indent="457200" defTabSz="584200" latinLnBrk="0">
      <a:defRPr sz="2200">
        <a:latin typeface="Lucida Grande"/>
        <a:ea typeface="Lucida Grande"/>
        <a:cs typeface="Lucida Grande"/>
        <a:sym typeface="Lucida Grande"/>
      </a:defRPr>
    </a:lvl3pPr>
    <a:lvl4pPr indent="685800" defTabSz="584200" latinLnBrk="0">
      <a:defRPr sz="2200">
        <a:latin typeface="Lucida Grande"/>
        <a:ea typeface="Lucida Grande"/>
        <a:cs typeface="Lucida Grande"/>
        <a:sym typeface="Lucida Grande"/>
      </a:defRPr>
    </a:lvl4pPr>
    <a:lvl5pPr indent="914400" defTabSz="584200" latinLnBrk="0">
      <a:defRPr sz="2200">
        <a:latin typeface="Lucida Grande"/>
        <a:ea typeface="Lucida Grande"/>
        <a:cs typeface="Lucida Grande"/>
        <a:sym typeface="Lucida Grande"/>
      </a:defRPr>
    </a:lvl5pPr>
    <a:lvl6pPr indent="1143000" defTabSz="584200" latinLnBrk="0">
      <a:defRPr sz="2200">
        <a:latin typeface="Lucida Grande"/>
        <a:ea typeface="Lucida Grande"/>
        <a:cs typeface="Lucida Grande"/>
        <a:sym typeface="Lucida Grande"/>
      </a:defRPr>
    </a:lvl6pPr>
    <a:lvl7pPr indent="1371600" defTabSz="584200" latinLnBrk="0">
      <a:defRPr sz="2200">
        <a:latin typeface="Lucida Grande"/>
        <a:ea typeface="Lucida Grande"/>
        <a:cs typeface="Lucida Grande"/>
        <a:sym typeface="Lucida Grande"/>
      </a:defRPr>
    </a:lvl7pPr>
    <a:lvl8pPr indent="1600200" defTabSz="584200" latinLnBrk="0">
      <a:defRPr sz="2200">
        <a:latin typeface="Lucida Grande"/>
        <a:ea typeface="Lucida Grande"/>
        <a:cs typeface="Lucida Grande"/>
        <a:sym typeface="Lucida Grande"/>
      </a:defRPr>
    </a:lvl8pPr>
    <a:lvl9pPr indent="1828800" defTabSz="584200" latinLnBrk="0">
      <a:defRPr sz="2200">
        <a:latin typeface="Lucida Grande"/>
        <a:ea typeface="Lucida Grande"/>
        <a:cs typeface="Lucida Grande"/>
        <a:sym typeface="Lucida Grande"/>
      </a:defRPr>
    </a:lvl9pPr>
  </p:notesStyle>
</p:notesMaster>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8.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9.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0.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21.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itle" showMasterSp="1" showMasterPhAnim="1">
  <p:cSld name="Title &amp; Subtitle">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2" name="Title Text"/>
          <p:cNvSpPr txBox="1"/>
          <p:nvPr>
            <p:ph type="title"/>
          </p:nvPr>
        </p:nvSpPr>
        <p:spPr>
          <a:xfrm>
            <a:off x="1422400" y="5245100"/>
            <a:ext cx="10541000" cy="2628900"/>
          </a:xfrm>
          <a:prstGeom prst="rect">
            <a:avLst/>
          </a:prstGeom>
        </p:spPr>
        <p:txBody>
          <a:bodyPr anchor="b"/>
          <a:lstStyle>
            <a:lvl1pPr marL="0">
              <a:lnSpc>
                <a:spcPct val="100000"/>
              </a:lnSpc>
              <a:defRPr sz="7600">
                <a:solidFill>
                  <a:srgbClr val="DEDDDE"/>
                </a:solidFill>
                <a:latin typeface="+mj-lt"/>
                <a:ea typeface="+mj-ea"/>
                <a:cs typeface="+mj-cs"/>
                <a:sym typeface="Helvetica Neue Bold Condensed"/>
              </a:defRPr>
            </a:lvl1pPr>
          </a:lstStyle>
          <a:p>
            <a:pPr/>
            <a:r>
              <a:t>Title Text</a:t>
            </a:r>
          </a:p>
        </p:txBody>
      </p:sp>
      <p:sp>
        <p:nvSpPr>
          <p:cNvPr id="13" name="Body Level One…"/>
          <p:cNvSpPr txBox="1"/>
          <p:nvPr>
            <p:ph type="body" sz="quarter" idx="1"/>
          </p:nvPr>
        </p:nvSpPr>
        <p:spPr>
          <a:xfrm>
            <a:off x="1422400" y="7861300"/>
            <a:ext cx="10541000" cy="1612900"/>
          </a:xfrm>
          <a:prstGeom prst="rect">
            <a:avLst/>
          </a:prstGeom>
        </p:spPr>
        <p:txBody>
          <a:bodyPr anchor="t"/>
          <a:lstStyle>
            <a:lvl1pPr marL="0" indent="0">
              <a:spcBef>
                <a:spcPts val="0"/>
              </a:spcBef>
              <a:buSzTx/>
              <a:buNone/>
              <a:defRPr sz="4600">
                <a:solidFill>
                  <a:srgbClr val="6696B6"/>
                </a:solidFill>
                <a:latin typeface="+mj-lt"/>
                <a:ea typeface="+mj-ea"/>
                <a:cs typeface="+mj-cs"/>
                <a:sym typeface="Helvetica Neue Bold Condensed"/>
              </a:defRPr>
            </a:lvl1pPr>
            <a:lvl2pPr marL="0" indent="0">
              <a:spcBef>
                <a:spcPts val="0"/>
              </a:spcBef>
              <a:buSzTx/>
              <a:buNone/>
              <a:defRPr sz="4600">
                <a:solidFill>
                  <a:srgbClr val="6696B6"/>
                </a:solidFill>
                <a:latin typeface="+mj-lt"/>
                <a:ea typeface="+mj-ea"/>
                <a:cs typeface="+mj-cs"/>
                <a:sym typeface="Helvetica Neue Bold Condensed"/>
              </a:defRPr>
            </a:lvl2pPr>
            <a:lvl3pPr marL="0" indent="0">
              <a:spcBef>
                <a:spcPts val="0"/>
              </a:spcBef>
              <a:buSzTx/>
              <a:buNone/>
              <a:defRPr sz="4600">
                <a:solidFill>
                  <a:srgbClr val="6696B6"/>
                </a:solidFill>
                <a:latin typeface="+mj-lt"/>
                <a:ea typeface="+mj-ea"/>
                <a:cs typeface="+mj-cs"/>
                <a:sym typeface="Helvetica Neue Bold Condensed"/>
              </a:defRPr>
            </a:lvl3pPr>
            <a:lvl4pPr marL="0" indent="0">
              <a:spcBef>
                <a:spcPts val="0"/>
              </a:spcBef>
              <a:buSzTx/>
              <a:buNone/>
              <a:defRPr sz="4600">
                <a:solidFill>
                  <a:srgbClr val="6696B6"/>
                </a:solidFill>
                <a:latin typeface="+mj-lt"/>
                <a:ea typeface="+mj-ea"/>
                <a:cs typeface="+mj-cs"/>
                <a:sym typeface="Helvetica Neue Bold Condensed"/>
              </a:defRPr>
            </a:lvl4pPr>
            <a:lvl5pPr marL="0" indent="0">
              <a:spcBef>
                <a:spcPts val="0"/>
              </a:spcBef>
              <a:buSzTx/>
              <a:buNone/>
              <a:defRPr sz="4600">
                <a:solidFill>
                  <a:srgbClr val="6696B6"/>
                </a:solidFill>
                <a:latin typeface="+mj-lt"/>
                <a:ea typeface="+mj-ea"/>
                <a:cs typeface="+mj-cs"/>
                <a:sym typeface="Helvetica Neue Bold Condensed"/>
              </a:defRPr>
            </a:lvl5pPr>
          </a:lstStyle>
          <a:p>
            <a:pPr/>
            <a:r>
              <a:t>Body Level One</a:t>
            </a:r>
          </a:p>
          <a:p>
            <a:pPr lvl="1"/>
            <a:r>
              <a:t>Body Level Two</a:t>
            </a:r>
          </a:p>
          <a:p>
            <a:pPr lvl="2"/>
            <a:r>
              <a:t>Body Level Three</a:t>
            </a:r>
          </a:p>
          <a:p>
            <a:pPr lvl="3"/>
            <a:r>
              <a:t>Body Level Four</a:t>
            </a:r>
          </a:p>
          <a:p>
            <a:pPr lvl="4"/>
            <a:r>
              <a:t>Body Level Five</a:t>
            </a:r>
          </a:p>
        </p:txBody>
      </p:sp>
      <p:sp>
        <p:nvSpPr>
          <p:cNvPr id="14" name="Slide Number"/>
          <p:cNvSpPr txBox="1"/>
          <p:nvPr>
            <p:ph type="sldNum" sz="quarter" idx="2"/>
          </p:nvPr>
        </p:nvSpPr>
        <p:spPr>
          <a:xfrm>
            <a:off x="6349999" y="9474200"/>
            <a:ext cx="312015" cy="299822"/>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Horizontal Big">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99" name="Line"/>
          <p:cNvSpPr/>
          <p:nvPr/>
        </p:nvSpPr>
        <p:spPr>
          <a:xfrm>
            <a:off x="278468" y="8915400"/>
            <a:ext cx="12459504" cy="2"/>
          </a:xfrm>
          <a:prstGeom prst="line">
            <a:avLst/>
          </a:prstGeom>
          <a:ln w="25400">
            <a:solidFill>
              <a:srgbClr val="A2A1A6"/>
            </a:solidFill>
            <a:miter lim="400000"/>
          </a:ln>
        </p:spPr>
        <p:txBody>
          <a:bodyPr lIns="0" tIns="0" rIns="0" bIns="0"/>
          <a:lstStyle/>
          <a:p>
            <a:pPr algn="l" defTabSz="457200">
              <a:defRPr cap="none" sz="1200">
                <a:solidFill>
                  <a:srgbClr val="000000"/>
                </a:solidFill>
                <a:latin typeface="Helvetica"/>
                <a:ea typeface="Helvetica"/>
                <a:cs typeface="Helvetica"/>
                <a:sym typeface="Helvetica"/>
              </a:defRPr>
            </a:pPr>
          </a:p>
        </p:txBody>
      </p:sp>
      <p:sp>
        <p:nvSpPr>
          <p:cNvPr id="100" name="Line"/>
          <p:cNvSpPr/>
          <p:nvPr/>
        </p:nvSpPr>
        <p:spPr>
          <a:xfrm>
            <a:off x="5256868" y="8902701"/>
            <a:ext cx="1" cy="596899"/>
          </a:xfrm>
          <a:prstGeom prst="line">
            <a:avLst/>
          </a:prstGeom>
          <a:ln w="25400">
            <a:solidFill>
              <a:srgbClr val="A2A1A6"/>
            </a:solidFill>
            <a:miter lim="400000"/>
          </a:ln>
        </p:spPr>
        <p:txBody>
          <a:bodyPr lIns="0" tIns="0" rIns="0" bIns="0"/>
          <a:lstStyle/>
          <a:p>
            <a:pPr algn="l" defTabSz="457200">
              <a:defRPr cap="none" sz="1200">
                <a:solidFill>
                  <a:srgbClr val="000000"/>
                </a:solidFill>
                <a:latin typeface="Helvetica"/>
                <a:ea typeface="Helvetica"/>
                <a:cs typeface="Helvetica"/>
                <a:sym typeface="Helvetica"/>
              </a:defRPr>
            </a:pPr>
          </a:p>
        </p:txBody>
      </p:sp>
      <p:sp>
        <p:nvSpPr>
          <p:cNvPr id="101" name="Line"/>
          <p:cNvSpPr/>
          <p:nvPr/>
        </p:nvSpPr>
        <p:spPr>
          <a:xfrm>
            <a:off x="278468" y="7188200"/>
            <a:ext cx="12459504" cy="2"/>
          </a:xfrm>
          <a:prstGeom prst="line">
            <a:avLst/>
          </a:prstGeom>
          <a:ln w="25400">
            <a:solidFill>
              <a:srgbClr val="A2A1A6"/>
            </a:solidFill>
            <a:miter lim="400000"/>
          </a:ln>
        </p:spPr>
        <p:txBody>
          <a:bodyPr lIns="0" tIns="0" rIns="0" bIns="0"/>
          <a:lstStyle/>
          <a:p>
            <a:pPr algn="l" defTabSz="457200">
              <a:defRPr cap="none" sz="1200">
                <a:solidFill>
                  <a:srgbClr val="000000"/>
                </a:solidFill>
                <a:latin typeface="Helvetica"/>
                <a:ea typeface="Helvetica"/>
                <a:cs typeface="Helvetica"/>
                <a:sym typeface="Helvetica"/>
              </a:defRPr>
            </a:pPr>
          </a:p>
        </p:txBody>
      </p:sp>
      <p:sp>
        <p:nvSpPr>
          <p:cNvPr id="102" name="PROJECT"/>
          <p:cNvSpPr txBox="1"/>
          <p:nvPr>
            <p:ph type="body" sz="quarter" idx="21"/>
          </p:nvPr>
        </p:nvSpPr>
        <p:spPr>
          <a:xfrm>
            <a:off x="339858" y="7197750"/>
            <a:ext cx="935432" cy="374600"/>
          </a:xfrm>
          <a:prstGeom prst="rect">
            <a:avLst/>
          </a:prstGeom>
        </p:spPr>
        <p:txBody>
          <a:bodyPr wrap="none">
            <a:spAutoFit/>
          </a:bodyPr>
          <a:lstStyle>
            <a:lvl1pPr marL="0" indent="0">
              <a:spcBef>
                <a:spcPts val="0"/>
              </a:spcBef>
              <a:buSzTx/>
              <a:buNone/>
              <a:defRPr cap="all" sz="1800">
                <a:solidFill>
                  <a:srgbClr val="72707B"/>
                </a:solidFill>
                <a:latin typeface="+mj-lt"/>
                <a:ea typeface="+mj-ea"/>
                <a:cs typeface="+mj-cs"/>
                <a:sym typeface="Helvetica Neue Bold Condensed"/>
              </a:defRPr>
            </a:lvl1pPr>
          </a:lstStyle>
          <a:p>
            <a:pPr/>
            <a:r>
              <a:t>PROJECT</a:t>
            </a:r>
          </a:p>
        </p:txBody>
      </p:sp>
      <p:sp>
        <p:nvSpPr>
          <p:cNvPr id="103" name="DATE"/>
          <p:cNvSpPr txBox="1"/>
          <p:nvPr>
            <p:ph type="body" sz="quarter" idx="22"/>
          </p:nvPr>
        </p:nvSpPr>
        <p:spPr>
          <a:xfrm>
            <a:off x="339908" y="8912250"/>
            <a:ext cx="579730" cy="374600"/>
          </a:xfrm>
          <a:prstGeom prst="rect">
            <a:avLst/>
          </a:prstGeom>
        </p:spPr>
        <p:txBody>
          <a:bodyPr wrap="none">
            <a:spAutoFit/>
          </a:bodyPr>
          <a:lstStyle>
            <a:lvl1pPr marL="0" indent="0">
              <a:spcBef>
                <a:spcPts val="0"/>
              </a:spcBef>
              <a:buSzTx/>
              <a:buNone/>
              <a:defRPr cap="all" sz="1800">
                <a:solidFill>
                  <a:srgbClr val="72707B"/>
                </a:solidFill>
                <a:latin typeface="+mj-lt"/>
                <a:ea typeface="+mj-ea"/>
                <a:cs typeface="+mj-cs"/>
                <a:sym typeface="Helvetica Neue Bold Condensed"/>
              </a:defRPr>
            </a:lvl1pPr>
          </a:lstStyle>
          <a:p>
            <a:pPr/>
            <a:r>
              <a:t>DATE</a:t>
            </a:r>
          </a:p>
        </p:txBody>
      </p:sp>
      <p:sp>
        <p:nvSpPr>
          <p:cNvPr id="104" name="Client"/>
          <p:cNvSpPr txBox="1"/>
          <p:nvPr>
            <p:ph type="body" sz="quarter" idx="23"/>
          </p:nvPr>
        </p:nvSpPr>
        <p:spPr>
          <a:xfrm>
            <a:off x="5318308" y="8912250"/>
            <a:ext cx="752781" cy="374600"/>
          </a:xfrm>
          <a:prstGeom prst="rect">
            <a:avLst/>
          </a:prstGeom>
        </p:spPr>
        <p:txBody>
          <a:bodyPr wrap="none">
            <a:spAutoFit/>
          </a:bodyPr>
          <a:lstStyle>
            <a:lvl1pPr marL="0" indent="0">
              <a:spcBef>
                <a:spcPts val="0"/>
              </a:spcBef>
              <a:buSzTx/>
              <a:buNone/>
              <a:defRPr cap="all" sz="1800">
                <a:solidFill>
                  <a:srgbClr val="72707B"/>
                </a:solidFill>
                <a:latin typeface="+mj-lt"/>
                <a:ea typeface="+mj-ea"/>
                <a:cs typeface="+mj-cs"/>
                <a:sym typeface="Helvetica Neue Bold Condensed"/>
              </a:defRPr>
            </a:lvl1pPr>
          </a:lstStyle>
          <a:p>
            <a:pPr/>
            <a:r>
              <a:t>Client</a:t>
            </a:r>
          </a:p>
        </p:txBody>
      </p:sp>
      <p:sp>
        <p:nvSpPr>
          <p:cNvPr id="105" name="DATE"/>
          <p:cNvSpPr txBox="1"/>
          <p:nvPr>
            <p:ph type="body" sz="quarter" idx="24"/>
          </p:nvPr>
        </p:nvSpPr>
        <p:spPr>
          <a:xfrm>
            <a:off x="1419408" y="8908389"/>
            <a:ext cx="941731" cy="585522"/>
          </a:xfrm>
          <a:prstGeom prst="rect">
            <a:avLst/>
          </a:prstGeom>
        </p:spPr>
        <p:txBody>
          <a:bodyPr wrap="none">
            <a:spAutoFit/>
          </a:bodyPr>
          <a:lstStyle>
            <a:lvl1pPr marL="0" indent="0">
              <a:spcBef>
                <a:spcPts val="0"/>
              </a:spcBef>
              <a:buSzTx/>
              <a:buNone/>
              <a:defRPr cap="all" sz="3200">
                <a:solidFill>
                  <a:srgbClr val="6696B6"/>
                </a:solidFill>
                <a:latin typeface="+mj-lt"/>
                <a:ea typeface="+mj-ea"/>
                <a:cs typeface="+mj-cs"/>
                <a:sym typeface="Helvetica Neue Bold Condensed"/>
              </a:defRPr>
            </a:lvl1pPr>
          </a:lstStyle>
          <a:p>
            <a:pPr/>
            <a:r>
              <a:t>DATE</a:t>
            </a:r>
          </a:p>
        </p:txBody>
      </p:sp>
      <p:sp>
        <p:nvSpPr>
          <p:cNvPr id="106" name="NAME"/>
          <p:cNvSpPr txBox="1"/>
          <p:nvPr>
            <p:ph type="body" sz="quarter" idx="25"/>
          </p:nvPr>
        </p:nvSpPr>
        <p:spPr>
          <a:xfrm>
            <a:off x="6359707" y="8908389"/>
            <a:ext cx="1069748" cy="585522"/>
          </a:xfrm>
          <a:prstGeom prst="rect">
            <a:avLst/>
          </a:prstGeom>
        </p:spPr>
        <p:txBody>
          <a:bodyPr wrap="none">
            <a:spAutoFit/>
          </a:bodyPr>
          <a:lstStyle>
            <a:lvl1pPr marL="0" indent="0">
              <a:spcBef>
                <a:spcPts val="0"/>
              </a:spcBef>
              <a:buSzTx/>
              <a:buNone/>
              <a:defRPr cap="all" sz="3200">
                <a:solidFill>
                  <a:srgbClr val="6696B6"/>
                </a:solidFill>
                <a:latin typeface="+mj-lt"/>
                <a:ea typeface="+mj-ea"/>
                <a:cs typeface="+mj-cs"/>
                <a:sym typeface="Helvetica Neue Bold Condensed"/>
              </a:defRPr>
            </a:lvl1pPr>
          </a:lstStyle>
          <a:p>
            <a:pPr/>
            <a:r>
              <a:t>NAME</a:t>
            </a:r>
          </a:p>
        </p:txBody>
      </p:sp>
      <p:sp>
        <p:nvSpPr>
          <p:cNvPr id="107" name="Image"/>
          <p:cNvSpPr/>
          <p:nvPr>
            <p:ph type="pic" idx="26"/>
          </p:nvPr>
        </p:nvSpPr>
        <p:spPr>
          <a:xfrm>
            <a:off x="368300" y="-355600"/>
            <a:ext cx="12268200" cy="8178800"/>
          </a:xfrm>
          <a:prstGeom prst="rect">
            <a:avLst/>
          </a:prstGeom>
        </p:spPr>
        <p:txBody>
          <a:bodyPr lIns="91439" tIns="45719" rIns="91439" bIns="45719" anchor="t"/>
          <a:lstStyle/>
          <a:p>
            <a:pPr/>
          </a:p>
        </p:txBody>
      </p:sp>
      <p:sp>
        <p:nvSpPr>
          <p:cNvPr id="108" name="Title Text"/>
          <p:cNvSpPr txBox="1"/>
          <p:nvPr>
            <p:ph type="title"/>
          </p:nvPr>
        </p:nvSpPr>
        <p:spPr>
          <a:xfrm>
            <a:off x="1422400" y="7099300"/>
            <a:ext cx="10845800" cy="1028700"/>
          </a:xfrm>
          <a:prstGeom prst="rect">
            <a:avLst/>
          </a:prstGeom>
        </p:spPr>
        <p:txBody>
          <a:bodyPr anchor="b"/>
          <a:lstStyle>
            <a:lvl1pPr marL="0">
              <a:lnSpc>
                <a:spcPct val="100000"/>
              </a:lnSpc>
              <a:defRPr cap="all" sz="7400">
                <a:solidFill>
                  <a:srgbClr val="DEDDDE"/>
                </a:solidFill>
                <a:latin typeface="+mj-lt"/>
                <a:ea typeface="+mj-ea"/>
                <a:cs typeface="+mj-cs"/>
                <a:sym typeface="Helvetica Neue Bold Condensed"/>
              </a:defRPr>
            </a:lvl1pPr>
          </a:lstStyle>
          <a:p>
            <a:pPr/>
            <a:r>
              <a:t>Title Text</a:t>
            </a:r>
          </a:p>
        </p:txBody>
      </p:sp>
      <p:sp>
        <p:nvSpPr>
          <p:cNvPr id="109" name="Body Level One…"/>
          <p:cNvSpPr txBox="1"/>
          <p:nvPr>
            <p:ph type="body" sz="quarter" idx="1"/>
          </p:nvPr>
        </p:nvSpPr>
        <p:spPr>
          <a:xfrm>
            <a:off x="1422400" y="8115300"/>
            <a:ext cx="10845800" cy="749300"/>
          </a:xfrm>
          <a:prstGeom prst="rect">
            <a:avLst/>
          </a:prstGeom>
        </p:spPr>
        <p:txBody>
          <a:bodyPr anchor="t"/>
          <a:lstStyle>
            <a:lvl1pPr marL="0" indent="0">
              <a:spcBef>
                <a:spcPts val="0"/>
              </a:spcBef>
              <a:buSzTx/>
              <a:buNone/>
              <a:defRPr cap="all" sz="4600">
                <a:solidFill>
                  <a:srgbClr val="DEDDDE"/>
                </a:solidFill>
                <a:latin typeface="+mj-lt"/>
                <a:ea typeface="+mj-ea"/>
                <a:cs typeface="+mj-cs"/>
                <a:sym typeface="Helvetica Neue Bold Condensed"/>
              </a:defRPr>
            </a:lvl1pPr>
            <a:lvl2pPr marL="0" indent="0">
              <a:spcBef>
                <a:spcPts val="0"/>
              </a:spcBef>
              <a:buSzTx/>
              <a:buNone/>
              <a:defRPr cap="all" sz="4600">
                <a:solidFill>
                  <a:srgbClr val="DEDDDE"/>
                </a:solidFill>
                <a:latin typeface="+mj-lt"/>
                <a:ea typeface="+mj-ea"/>
                <a:cs typeface="+mj-cs"/>
                <a:sym typeface="Helvetica Neue Bold Condensed"/>
              </a:defRPr>
            </a:lvl2pPr>
            <a:lvl3pPr marL="0" indent="0">
              <a:spcBef>
                <a:spcPts val="0"/>
              </a:spcBef>
              <a:buSzTx/>
              <a:buNone/>
              <a:defRPr cap="all" sz="4600">
                <a:solidFill>
                  <a:srgbClr val="DEDDDE"/>
                </a:solidFill>
                <a:latin typeface="+mj-lt"/>
                <a:ea typeface="+mj-ea"/>
                <a:cs typeface="+mj-cs"/>
                <a:sym typeface="Helvetica Neue Bold Condensed"/>
              </a:defRPr>
            </a:lvl3pPr>
            <a:lvl4pPr marL="0" indent="0">
              <a:spcBef>
                <a:spcPts val="0"/>
              </a:spcBef>
              <a:buSzTx/>
              <a:buNone/>
              <a:defRPr cap="all" sz="4600">
                <a:solidFill>
                  <a:srgbClr val="DEDDDE"/>
                </a:solidFill>
                <a:latin typeface="+mj-lt"/>
                <a:ea typeface="+mj-ea"/>
                <a:cs typeface="+mj-cs"/>
                <a:sym typeface="Helvetica Neue Bold Condensed"/>
              </a:defRPr>
            </a:lvl4pPr>
            <a:lvl5pPr marL="0" indent="0">
              <a:spcBef>
                <a:spcPts val="0"/>
              </a:spcBef>
              <a:buSzTx/>
              <a:buNone/>
              <a:defRPr cap="all" sz="4600">
                <a:solidFill>
                  <a:srgbClr val="DEDDDE"/>
                </a:solidFill>
                <a:latin typeface="+mj-lt"/>
                <a:ea typeface="+mj-ea"/>
                <a:cs typeface="+mj-cs"/>
                <a:sym typeface="Helvetica Neue Bold Condensed"/>
              </a:defRPr>
            </a:lvl5pPr>
          </a:lstStyle>
          <a:p>
            <a:pPr/>
            <a:r>
              <a:t>Body Level One</a:t>
            </a:r>
          </a:p>
          <a:p>
            <a:pPr lvl="1"/>
            <a:r>
              <a:t>Body Level Two</a:t>
            </a:r>
          </a:p>
          <a:p>
            <a:pPr lvl="2"/>
            <a:r>
              <a:t>Body Level Three</a:t>
            </a:r>
          </a:p>
          <a:p>
            <a:pPr lvl="3"/>
            <a:r>
              <a:t>Body Level Four</a:t>
            </a:r>
          </a:p>
          <a:p>
            <a:pPr lvl="4"/>
            <a:r>
              <a:t>Body Level Five</a:t>
            </a:r>
          </a:p>
        </p:txBody>
      </p:sp>
      <p:sp>
        <p:nvSpPr>
          <p:cNvPr id="110"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Big">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17" name="Line"/>
          <p:cNvSpPr/>
          <p:nvPr/>
        </p:nvSpPr>
        <p:spPr>
          <a:xfrm>
            <a:off x="278468" y="8356600"/>
            <a:ext cx="12459504" cy="2"/>
          </a:xfrm>
          <a:prstGeom prst="line">
            <a:avLst/>
          </a:prstGeom>
          <a:ln w="25400">
            <a:solidFill>
              <a:srgbClr val="A2A1A6"/>
            </a:solidFill>
            <a:miter lim="400000"/>
          </a:ln>
        </p:spPr>
        <p:txBody>
          <a:bodyPr lIns="0" tIns="0" rIns="0" bIns="0"/>
          <a:lstStyle/>
          <a:p>
            <a:pPr algn="l" defTabSz="457200">
              <a:defRPr cap="none" sz="1200">
                <a:solidFill>
                  <a:srgbClr val="000000"/>
                </a:solidFill>
                <a:latin typeface="Helvetica"/>
                <a:ea typeface="Helvetica"/>
                <a:cs typeface="Helvetica"/>
                <a:sym typeface="Helvetica"/>
              </a:defRPr>
            </a:pPr>
          </a:p>
        </p:txBody>
      </p:sp>
      <p:sp>
        <p:nvSpPr>
          <p:cNvPr id="118" name="Image"/>
          <p:cNvSpPr/>
          <p:nvPr>
            <p:ph type="pic" idx="21"/>
          </p:nvPr>
        </p:nvSpPr>
        <p:spPr>
          <a:xfrm>
            <a:off x="368300" y="228600"/>
            <a:ext cx="12268200" cy="8178800"/>
          </a:xfrm>
          <a:prstGeom prst="rect">
            <a:avLst/>
          </a:prstGeom>
        </p:spPr>
        <p:txBody>
          <a:bodyPr lIns="91439" tIns="45719" rIns="91439" bIns="45719" anchor="t"/>
          <a:lstStyle/>
          <a:p>
            <a:pPr/>
          </a:p>
        </p:txBody>
      </p:sp>
      <p:sp>
        <p:nvSpPr>
          <p:cNvPr id="119" name="Title Text"/>
          <p:cNvSpPr txBox="1"/>
          <p:nvPr>
            <p:ph type="title"/>
          </p:nvPr>
        </p:nvSpPr>
        <p:spPr>
          <a:xfrm>
            <a:off x="368300" y="8369300"/>
            <a:ext cx="10845800" cy="660400"/>
          </a:xfrm>
          <a:prstGeom prst="rect">
            <a:avLst/>
          </a:prstGeom>
        </p:spPr>
        <p:txBody>
          <a:bodyPr anchor="b"/>
          <a:lstStyle>
            <a:lvl1pPr marL="0">
              <a:lnSpc>
                <a:spcPct val="100000"/>
              </a:lnSpc>
              <a:defRPr cap="all" sz="4200">
                <a:solidFill>
                  <a:srgbClr val="DEDDDE"/>
                </a:solidFill>
                <a:latin typeface="+mj-lt"/>
                <a:ea typeface="+mj-ea"/>
                <a:cs typeface="+mj-cs"/>
                <a:sym typeface="Helvetica Neue Bold Condensed"/>
              </a:defRPr>
            </a:lvl1pPr>
          </a:lstStyle>
          <a:p>
            <a:pPr/>
            <a:r>
              <a:t>Title Text</a:t>
            </a:r>
          </a:p>
        </p:txBody>
      </p:sp>
      <p:sp>
        <p:nvSpPr>
          <p:cNvPr id="120" name="Body Level One…"/>
          <p:cNvSpPr txBox="1"/>
          <p:nvPr>
            <p:ph type="body" sz="quarter" idx="1"/>
          </p:nvPr>
        </p:nvSpPr>
        <p:spPr>
          <a:xfrm>
            <a:off x="368300" y="9017000"/>
            <a:ext cx="10845800" cy="431800"/>
          </a:xfrm>
          <a:prstGeom prst="rect">
            <a:avLst/>
          </a:prstGeom>
        </p:spPr>
        <p:txBody>
          <a:bodyPr anchor="t"/>
          <a:lstStyle>
            <a:lvl1pPr marL="0" indent="0">
              <a:spcBef>
                <a:spcPts val="0"/>
              </a:spcBef>
              <a:buSzTx/>
              <a:buNone/>
              <a:defRPr cap="all" sz="2400">
                <a:solidFill>
                  <a:srgbClr val="6696B6"/>
                </a:solidFill>
                <a:latin typeface="+mj-lt"/>
                <a:ea typeface="+mj-ea"/>
                <a:cs typeface="+mj-cs"/>
                <a:sym typeface="Helvetica Neue Bold Condensed"/>
              </a:defRPr>
            </a:lvl1pPr>
            <a:lvl2pPr marL="0" indent="0">
              <a:spcBef>
                <a:spcPts val="0"/>
              </a:spcBef>
              <a:buSzTx/>
              <a:buNone/>
              <a:defRPr cap="all" sz="2400">
                <a:solidFill>
                  <a:srgbClr val="5C89A5"/>
                </a:solidFill>
                <a:latin typeface="+mj-lt"/>
                <a:ea typeface="+mj-ea"/>
                <a:cs typeface="+mj-cs"/>
                <a:sym typeface="Helvetica Neue Bold Condensed"/>
              </a:defRPr>
            </a:lvl2pPr>
            <a:lvl3pPr marL="0" indent="0">
              <a:spcBef>
                <a:spcPts val="0"/>
              </a:spcBef>
              <a:buSzTx/>
              <a:buNone/>
              <a:defRPr cap="all" sz="2400">
                <a:solidFill>
                  <a:srgbClr val="5C89A5"/>
                </a:solidFill>
                <a:latin typeface="+mj-lt"/>
                <a:ea typeface="+mj-ea"/>
                <a:cs typeface="+mj-cs"/>
                <a:sym typeface="Helvetica Neue Bold Condensed"/>
              </a:defRPr>
            </a:lvl3pPr>
            <a:lvl4pPr marL="0" indent="0">
              <a:spcBef>
                <a:spcPts val="0"/>
              </a:spcBef>
              <a:buSzTx/>
              <a:buNone/>
              <a:defRPr cap="all" sz="2400">
                <a:solidFill>
                  <a:srgbClr val="5C89A5"/>
                </a:solidFill>
                <a:latin typeface="+mj-lt"/>
                <a:ea typeface="+mj-ea"/>
                <a:cs typeface="+mj-cs"/>
                <a:sym typeface="Helvetica Neue Bold Condensed"/>
              </a:defRPr>
            </a:lvl4pPr>
            <a:lvl5pPr marL="0" indent="0">
              <a:spcBef>
                <a:spcPts val="0"/>
              </a:spcBef>
              <a:buSzTx/>
              <a:buNone/>
              <a:defRPr cap="all" sz="2400">
                <a:solidFill>
                  <a:srgbClr val="5C89A5"/>
                </a:solidFill>
                <a:latin typeface="+mj-lt"/>
                <a:ea typeface="+mj-ea"/>
                <a:cs typeface="+mj-cs"/>
                <a:sym typeface="Helvetica Neue Bold Condensed"/>
              </a:defRPr>
            </a:lvl5pPr>
          </a:lstStyle>
          <a:p>
            <a:pPr/>
            <a:r>
              <a:t>Body Level One</a:t>
            </a:r>
          </a:p>
          <a:p>
            <a:pPr lvl="1"/>
            <a:r>
              <a:t>Body Level Two</a:t>
            </a:r>
          </a:p>
          <a:p>
            <a:pPr lvl="2"/>
            <a:r>
              <a:t>Body Level Three</a:t>
            </a:r>
          </a:p>
          <a:p>
            <a:pPr lvl="3"/>
            <a:r>
              <a:t>Body Level Four</a:t>
            </a:r>
          </a:p>
          <a:p>
            <a:pPr lvl="4"/>
            <a:r>
              <a:t>Body Level Five</a:t>
            </a:r>
          </a:p>
        </p:txBody>
      </p:sp>
      <p:sp>
        <p:nvSpPr>
          <p:cNvPr id="12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2 Up">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28" name="Line"/>
          <p:cNvSpPr/>
          <p:nvPr/>
        </p:nvSpPr>
        <p:spPr>
          <a:xfrm>
            <a:off x="278468" y="8356600"/>
            <a:ext cx="12459504" cy="2"/>
          </a:xfrm>
          <a:prstGeom prst="line">
            <a:avLst/>
          </a:prstGeom>
          <a:ln w="25400">
            <a:solidFill>
              <a:srgbClr val="A2A1A6"/>
            </a:solidFill>
            <a:miter lim="400000"/>
          </a:ln>
        </p:spPr>
        <p:txBody>
          <a:bodyPr lIns="0" tIns="0" rIns="0" bIns="0"/>
          <a:lstStyle/>
          <a:p>
            <a:pPr algn="l" defTabSz="457200">
              <a:defRPr cap="none" sz="1200">
                <a:solidFill>
                  <a:srgbClr val="000000"/>
                </a:solidFill>
                <a:latin typeface="Helvetica"/>
                <a:ea typeface="Helvetica"/>
                <a:cs typeface="Helvetica"/>
                <a:sym typeface="Helvetica"/>
              </a:defRPr>
            </a:pPr>
          </a:p>
        </p:txBody>
      </p:sp>
      <p:sp>
        <p:nvSpPr>
          <p:cNvPr id="129" name="Image"/>
          <p:cNvSpPr/>
          <p:nvPr>
            <p:ph type="pic" idx="21"/>
          </p:nvPr>
        </p:nvSpPr>
        <p:spPr>
          <a:xfrm>
            <a:off x="-2514600" y="368300"/>
            <a:ext cx="11849100" cy="7899400"/>
          </a:xfrm>
          <a:prstGeom prst="rect">
            <a:avLst/>
          </a:prstGeom>
        </p:spPr>
        <p:txBody>
          <a:bodyPr lIns="91439" tIns="45719" rIns="91439" bIns="45719" anchor="t"/>
          <a:lstStyle/>
          <a:p>
            <a:pPr/>
          </a:p>
        </p:txBody>
      </p:sp>
      <p:sp>
        <p:nvSpPr>
          <p:cNvPr id="130" name="Image"/>
          <p:cNvSpPr/>
          <p:nvPr>
            <p:ph type="pic" idx="22"/>
          </p:nvPr>
        </p:nvSpPr>
        <p:spPr>
          <a:xfrm>
            <a:off x="6540500" y="-254000"/>
            <a:ext cx="6096000" cy="9144000"/>
          </a:xfrm>
          <a:prstGeom prst="rect">
            <a:avLst/>
          </a:prstGeom>
        </p:spPr>
        <p:txBody>
          <a:bodyPr lIns="91439" tIns="45719" rIns="91439" bIns="45719" anchor="t"/>
          <a:lstStyle/>
          <a:p>
            <a:pPr/>
          </a:p>
        </p:txBody>
      </p:sp>
      <p:sp>
        <p:nvSpPr>
          <p:cNvPr id="131" name="Title Text"/>
          <p:cNvSpPr txBox="1"/>
          <p:nvPr>
            <p:ph type="title"/>
          </p:nvPr>
        </p:nvSpPr>
        <p:spPr>
          <a:xfrm>
            <a:off x="368300" y="8369300"/>
            <a:ext cx="10845800" cy="660400"/>
          </a:xfrm>
          <a:prstGeom prst="rect">
            <a:avLst/>
          </a:prstGeom>
        </p:spPr>
        <p:txBody>
          <a:bodyPr anchor="b"/>
          <a:lstStyle>
            <a:lvl1pPr marL="0">
              <a:lnSpc>
                <a:spcPct val="100000"/>
              </a:lnSpc>
              <a:defRPr cap="all" sz="4200">
                <a:solidFill>
                  <a:srgbClr val="DEDDDE"/>
                </a:solidFill>
                <a:latin typeface="+mj-lt"/>
                <a:ea typeface="+mj-ea"/>
                <a:cs typeface="+mj-cs"/>
                <a:sym typeface="Helvetica Neue Bold Condensed"/>
              </a:defRPr>
            </a:lvl1pPr>
          </a:lstStyle>
          <a:p>
            <a:pPr/>
            <a:r>
              <a:t>Title Text</a:t>
            </a:r>
          </a:p>
        </p:txBody>
      </p:sp>
      <p:sp>
        <p:nvSpPr>
          <p:cNvPr id="132" name="Body Level One…"/>
          <p:cNvSpPr txBox="1"/>
          <p:nvPr>
            <p:ph type="body" sz="quarter" idx="1"/>
          </p:nvPr>
        </p:nvSpPr>
        <p:spPr>
          <a:xfrm>
            <a:off x="368300" y="9017000"/>
            <a:ext cx="10845800" cy="431800"/>
          </a:xfrm>
          <a:prstGeom prst="rect">
            <a:avLst/>
          </a:prstGeom>
        </p:spPr>
        <p:txBody>
          <a:bodyPr anchor="t"/>
          <a:lstStyle>
            <a:lvl1pPr marL="0" indent="0">
              <a:spcBef>
                <a:spcPts val="0"/>
              </a:spcBef>
              <a:buSzTx/>
              <a:buNone/>
              <a:defRPr cap="all" sz="2400">
                <a:solidFill>
                  <a:srgbClr val="6696B6"/>
                </a:solidFill>
                <a:latin typeface="+mj-lt"/>
                <a:ea typeface="+mj-ea"/>
                <a:cs typeface="+mj-cs"/>
                <a:sym typeface="Helvetica Neue Bold Condensed"/>
              </a:defRPr>
            </a:lvl1pPr>
            <a:lvl2pPr marL="0" indent="0">
              <a:spcBef>
                <a:spcPts val="0"/>
              </a:spcBef>
              <a:buSzTx/>
              <a:buNone/>
              <a:defRPr cap="all" sz="2400">
                <a:solidFill>
                  <a:srgbClr val="6696B6"/>
                </a:solidFill>
                <a:latin typeface="+mj-lt"/>
                <a:ea typeface="+mj-ea"/>
                <a:cs typeface="+mj-cs"/>
                <a:sym typeface="Helvetica Neue Bold Condensed"/>
              </a:defRPr>
            </a:lvl2pPr>
            <a:lvl3pPr marL="0" indent="0">
              <a:spcBef>
                <a:spcPts val="0"/>
              </a:spcBef>
              <a:buSzTx/>
              <a:buNone/>
              <a:defRPr cap="all" sz="2400">
                <a:solidFill>
                  <a:srgbClr val="6696B6"/>
                </a:solidFill>
                <a:latin typeface="+mj-lt"/>
                <a:ea typeface="+mj-ea"/>
                <a:cs typeface="+mj-cs"/>
                <a:sym typeface="Helvetica Neue Bold Condensed"/>
              </a:defRPr>
            </a:lvl3pPr>
            <a:lvl4pPr marL="0" indent="0">
              <a:spcBef>
                <a:spcPts val="0"/>
              </a:spcBef>
              <a:buSzTx/>
              <a:buNone/>
              <a:defRPr cap="all" sz="2400">
                <a:solidFill>
                  <a:srgbClr val="6696B6"/>
                </a:solidFill>
                <a:latin typeface="+mj-lt"/>
                <a:ea typeface="+mj-ea"/>
                <a:cs typeface="+mj-cs"/>
                <a:sym typeface="Helvetica Neue Bold Condensed"/>
              </a:defRPr>
            </a:lvl4pPr>
            <a:lvl5pPr marL="0" indent="0">
              <a:spcBef>
                <a:spcPts val="0"/>
              </a:spcBef>
              <a:buSzTx/>
              <a:buNone/>
              <a:defRPr cap="all" sz="2400">
                <a:solidFill>
                  <a:srgbClr val="6696B6"/>
                </a:solidFill>
                <a:latin typeface="+mj-lt"/>
                <a:ea typeface="+mj-ea"/>
                <a:cs typeface="+mj-cs"/>
                <a:sym typeface="Helvetica Neue Bold Condensed"/>
              </a:defRPr>
            </a:lvl5pPr>
          </a:lstStyle>
          <a:p>
            <a:pPr/>
            <a:r>
              <a:t>Body Level One</a:t>
            </a:r>
          </a:p>
          <a:p>
            <a:pPr lvl="1"/>
            <a:r>
              <a:t>Body Level Two</a:t>
            </a:r>
          </a:p>
          <a:p>
            <a:pPr lvl="2"/>
            <a:r>
              <a:t>Body Level Three</a:t>
            </a:r>
          </a:p>
          <a:p>
            <a:pPr lvl="3"/>
            <a:r>
              <a:t>Body Level Four</a:t>
            </a:r>
          </a:p>
          <a:p>
            <a:pPr lvl="4"/>
            <a:r>
              <a:t>Body Level Five</a:t>
            </a:r>
          </a:p>
        </p:txBody>
      </p:sp>
      <p:sp>
        <p:nvSpPr>
          <p:cNvPr id="13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3 Up">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40" name="Line"/>
          <p:cNvSpPr/>
          <p:nvPr/>
        </p:nvSpPr>
        <p:spPr>
          <a:xfrm>
            <a:off x="278468" y="8356600"/>
            <a:ext cx="12459504" cy="2"/>
          </a:xfrm>
          <a:prstGeom prst="line">
            <a:avLst/>
          </a:prstGeom>
          <a:ln w="25400">
            <a:solidFill>
              <a:srgbClr val="A2A1A6"/>
            </a:solidFill>
            <a:miter lim="400000"/>
          </a:ln>
        </p:spPr>
        <p:txBody>
          <a:bodyPr lIns="0" tIns="0" rIns="0" bIns="0"/>
          <a:lstStyle/>
          <a:p>
            <a:pPr algn="l" defTabSz="457200">
              <a:defRPr cap="none" sz="1200">
                <a:solidFill>
                  <a:srgbClr val="000000"/>
                </a:solidFill>
                <a:latin typeface="Helvetica"/>
                <a:ea typeface="Helvetica"/>
                <a:cs typeface="Helvetica"/>
                <a:sym typeface="Helvetica"/>
              </a:defRPr>
            </a:pPr>
          </a:p>
        </p:txBody>
      </p:sp>
      <p:sp>
        <p:nvSpPr>
          <p:cNvPr id="141" name="Image"/>
          <p:cNvSpPr/>
          <p:nvPr>
            <p:ph type="pic" sz="quarter" idx="21"/>
          </p:nvPr>
        </p:nvSpPr>
        <p:spPr>
          <a:xfrm>
            <a:off x="8597900" y="3289300"/>
            <a:ext cx="4038600" cy="6057901"/>
          </a:xfrm>
          <a:prstGeom prst="rect">
            <a:avLst/>
          </a:prstGeom>
        </p:spPr>
        <p:txBody>
          <a:bodyPr lIns="91439" tIns="45719" rIns="91439" bIns="45719" anchor="t"/>
          <a:lstStyle/>
          <a:p>
            <a:pPr/>
          </a:p>
        </p:txBody>
      </p:sp>
      <p:sp>
        <p:nvSpPr>
          <p:cNvPr id="142" name="Image"/>
          <p:cNvSpPr/>
          <p:nvPr>
            <p:ph type="pic" idx="22"/>
          </p:nvPr>
        </p:nvSpPr>
        <p:spPr>
          <a:xfrm>
            <a:off x="-1485900" y="368300"/>
            <a:ext cx="11849100" cy="7899400"/>
          </a:xfrm>
          <a:prstGeom prst="rect">
            <a:avLst/>
          </a:prstGeom>
        </p:spPr>
        <p:txBody>
          <a:bodyPr lIns="91439" tIns="45719" rIns="91439" bIns="45719" anchor="t"/>
          <a:lstStyle/>
          <a:p>
            <a:pPr/>
          </a:p>
        </p:txBody>
      </p:sp>
      <p:sp>
        <p:nvSpPr>
          <p:cNvPr id="143" name="Image"/>
          <p:cNvSpPr/>
          <p:nvPr>
            <p:ph type="pic" sz="quarter" idx="23"/>
          </p:nvPr>
        </p:nvSpPr>
        <p:spPr>
          <a:xfrm>
            <a:off x="8597900" y="-698500"/>
            <a:ext cx="4038600" cy="6057901"/>
          </a:xfrm>
          <a:prstGeom prst="rect">
            <a:avLst/>
          </a:prstGeom>
        </p:spPr>
        <p:txBody>
          <a:bodyPr lIns="91439" tIns="45719" rIns="91439" bIns="45719" anchor="t"/>
          <a:lstStyle/>
          <a:p>
            <a:pPr/>
          </a:p>
        </p:txBody>
      </p:sp>
      <p:sp>
        <p:nvSpPr>
          <p:cNvPr id="144" name="Title Text"/>
          <p:cNvSpPr txBox="1"/>
          <p:nvPr>
            <p:ph type="title"/>
          </p:nvPr>
        </p:nvSpPr>
        <p:spPr>
          <a:xfrm>
            <a:off x="368300" y="8369300"/>
            <a:ext cx="10845800" cy="660400"/>
          </a:xfrm>
          <a:prstGeom prst="rect">
            <a:avLst/>
          </a:prstGeom>
        </p:spPr>
        <p:txBody>
          <a:bodyPr anchor="b"/>
          <a:lstStyle>
            <a:lvl1pPr marL="0">
              <a:lnSpc>
                <a:spcPct val="100000"/>
              </a:lnSpc>
              <a:defRPr cap="all" sz="4200">
                <a:solidFill>
                  <a:srgbClr val="DEDDDE"/>
                </a:solidFill>
                <a:latin typeface="+mj-lt"/>
                <a:ea typeface="+mj-ea"/>
                <a:cs typeface="+mj-cs"/>
                <a:sym typeface="Helvetica Neue Bold Condensed"/>
              </a:defRPr>
            </a:lvl1pPr>
          </a:lstStyle>
          <a:p>
            <a:pPr/>
            <a:r>
              <a:t>Title Text</a:t>
            </a:r>
          </a:p>
        </p:txBody>
      </p:sp>
      <p:sp>
        <p:nvSpPr>
          <p:cNvPr id="145" name="Body Level One…"/>
          <p:cNvSpPr txBox="1"/>
          <p:nvPr>
            <p:ph type="body" sz="quarter" idx="1"/>
          </p:nvPr>
        </p:nvSpPr>
        <p:spPr>
          <a:xfrm>
            <a:off x="368300" y="9017000"/>
            <a:ext cx="10845800" cy="431800"/>
          </a:xfrm>
          <a:prstGeom prst="rect">
            <a:avLst/>
          </a:prstGeom>
        </p:spPr>
        <p:txBody>
          <a:bodyPr anchor="t"/>
          <a:lstStyle>
            <a:lvl1pPr marL="0" indent="0">
              <a:spcBef>
                <a:spcPts val="0"/>
              </a:spcBef>
              <a:buSzTx/>
              <a:buNone/>
              <a:defRPr cap="all" sz="2400">
                <a:solidFill>
                  <a:srgbClr val="6696B6"/>
                </a:solidFill>
                <a:latin typeface="+mj-lt"/>
                <a:ea typeface="+mj-ea"/>
                <a:cs typeface="+mj-cs"/>
                <a:sym typeface="Helvetica Neue Bold Condensed"/>
              </a:defRPr>
            </a:lvl1pPr>
            <a:lvl2pPr marL="0" indent="0">
              <a:spcBef>
                <a:spcPts val="0"/>
              </a:spcBef>
              <a:buSzTx/>
              <a:buNone/>
              <a:defRPr cap="all" sz="2400">
                <a:solidFill>
                  <a:srgbClr val="6696B6"/>
                </a:solidFill>
                <a:latin typeface="+mj-lt"/>
                <a:ea typeface="+mj-ea"/>
                <a:cs typeface="+mj-cs"/>
                <a:sym typeface="Helvetica Neue Bold Condensed"/>
              </a:defRPr>
            </a:lvl2pPr>
            <a:lvl3pPr marL="0" indent="0">
              <a:spcBef>
                <a:spcPts val="0"/>
              </a:spcBef>
              <a:buSzTx/>
              <a:buNone/>
              <a:defRPr cap="all" sz="2400">
                <a:solidFill>
                  <a:srgbClr val="6696B6"/>
                </a:solidFill>
                <a:latin typeface="+mj-lt"/>
                <a:ea typeface="+mj-ea"/>
                <a:cs typeface="+mj-cs"/>
                <a:sym typeface="Helvetica Neue Bold Condensed"/>
              </a:defRPr>
            </a:lvl3pPr>
            <a:lvl4pPr marL="0" indent="0">
              <a:spcBef>
                <a:spcPts val="0"/>
              </a:spcBef>
              <a:buSzTx/>
              <a:buNone/>
              <a:defRPr cap="all" sz="2400">
                <a:solidFill>
                  <a:srgbClr val="6696B6"/>
                </a:solidFill>
                <a:latin typeface="+mj-lt"/>
                <a:ea typeface="+mj-ea"/>
                <a:cs typeface="+mj-cs"/>
                <a:sym typeface="Helvetica Neue Bold Condensed"/>
              </a:defRPr>
            </a:lvl4pPr>
            <a:lvl5pPr marL="0" indent="0">
              <a:spcBef>
                <a:spcPts val="0"/>
              </a:spcBef>
              <a:buSzTx/>
              <a:buNone/>
              <a:defRPr cap="all" sz="2400">
                <a:solidFill>
                  <a:srgbClr val="6696B6"/>
                </a:solidFill>
                <a:latin typeface="+mj-lt"/>
                <a:ea typeface="+mj-ea"/>
                <a:cs typeface="+mj-cs"/>
                <a:sym typeface="Helvetica Neue Bold Condensed"/>
              </a:defRPr>
            </a:lvl5pPr>
          </a:lstStyle>
          <a:p>
            <a:pPr/>
            <a:r>
              <a:t>Body Level One</a:t>
            </a:r>
          </a:p>
          <a:p>
            <a:pPr lvl="1"/>
            <a:r>
              <a:t>Body Level Two</a:t>
            </a:r>
          </a:p>
          <a:p>
            <a:pPr lvl="2"/>
            <a:r>
              <a:t>Body Level Three</a:t>
            </a:r>
          </a:p>
          <a:p>
            <a:pPr lvl="3"/>
            <a:r>
              <a:t>Body Level Four</a:t>
            </a:r>
          </a:p>
          <a:p>
            <a:pPr lvl="4"/>
            <a:r>
              <a:t>Body Level Five</a:t>
            </a:r>
          </a:p>
        </p:txBody>
      </p:sp>
      <p:sp>
        <p:nvSpPr>
          <p:cNvPr id="146"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4 Up">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53" name="Line"/>
          <p:cNvSpPr/>
          <p:nvPr/>
        </p:nvSpPr>
        <p:spPr>
          <a:xfrm>
            <a:off x="278468" y="8356600"/>
            <a:ext cx="12459504" cy="2"/>
          </a:xfrm>
          <a:prstGeom prst="line">
            <a:avLst/>
          </a:prstGeom>
          <a:ln w="25400">
            <a:solidFill>
              <a:srgbClr val="A2A1A6"/>
            </a:solidFill>
            <a:miter lim="400000"/>
          </a:ln>
        </p:spPr>
        <p:txBody>
          <a:bodyPr lIns="0" tIns="0" rIns="0" bIns="0"/>
          <a:lstStyle/>
          <a:p>
            <a:pPr algn="l" defTabSz="457200">
              <a:defRPr cap="none" sz="1200">
                <a:solidFill>
                  <a:srgbClr val="000000"/>
                </a:solidFill>
                <a:latin typeface="Helvetica"/>
                <a:ea typeface="Helvetica"/>
                <a:cs typeface="Helvetica"/>
                <a:sym typeface="Helvetica"/>
              </a:defRPr>
            </a:pPr>
          </a:p>
        </p:txBody>
      </p:sp>
      <p:sp>
        <p:nvSpPr>
          <p:cNvPr id="154" name="Image"/>
          <p:cNvSpPr/>
          <p:nvPr>
            <p:ph type="pic" idx="21"/>
          </p:nvPr>
        </p:nvSpPr>
        <p:spPr>
          <a:xfrm>
            <a:off x="-1485900" y="368300"/>
            <a:ext cx="11849100" cy="7899400"/>
          </a:xfrm>
          <a:prstGeom prst="rect">
            <a:avLst/>
          </a:prstGeom>
        </p:spPr>
        <p:txBody>
          <a:bodyPr lIns="91439" tIns="45719" rIns="91439" bIns="45719" anchor="t"/>
          <a:lstStyle/>
          <a:p>
            <a:pPr/>
          </a:p>
        </p:txBody>
      </p:sp>
      <p:sp>
        <p:nvSpPr>
          <p:cNvPr id="155" name="Image"/>
          <p:cNvSpPr/>
          <p:nvPr>
            <p:ph type="pic" sz="quarter" idx="22"/>
          </p:nvPr>
        </p:nvSpPr>
        <p:spPr>
          <a:xfrm>
            <a:off x="8597900" y="3949700"/>
            <a:ext cx="4038600" cy="6057900"/>
          </a:xfrm>
          <a:prstGeom prst="rect">
            <a:avLst/>
          </a:prstGeom>
        </p:spPr>
        <p:txBody>
          <a:bodyPr lIns="91439" tIns="45719" rIns="91439" bIns="45719" anchor="t"/>
          <a:lstStyle/>
          <a:p>
            <a:pPr/>
          </a:p>
        </p:txBody>
      </p:sp>
      <p:sp>
        <p:nvSpPr>
          <p:cNvPr id="156" name="Image"/>
          <p:cNvSpPr/>
          <p:nvPr>
            <p:ph type="pic" sz="quarter" idx="23"/>
          </p:nvPr>
        </p:nvSpPr>
        <p:spPr>
          <a:xfrm>
            <a:off x="8597900" y="-1371600"/>
            <a:ext cx="4038600" cy="6057901"/>
          </a:xfrm>
          <a:prstGeom prst="rect">
            <a:avLst/>
          </a:prstGeom>
        </p:spPr>
        <p:txBody>
          <a:bodyPr lIns="91439" tIns="45719" rIns="91439" bIns="45719" anchor="t"/>
          <a:lstStyle/>
          <a:p>
            <a:pPr/>
          </a:p>
        </p:txBody>
      </p:sp>
      <p:sp>
        <p:nvSpPr>
          <p:cNvPr id="157" name="Image"/>
          <p:cNvSpPr/>
          <p:nvPr>
            <p:ph type="pic" sz="quarter" idx="24"/>
          </p:nvPr>
        </p:nvSpPr>
        <p:spPr>
          <a:xfrm>
            <a:off x="8597900" y="1295400"/>
            <a:ext cx="4038600" cy="6057901"/>
          </a:xfrm>
          <a:prstGeom prst="rect">
            <a:avLst/>
          </a:prstGeom>
        </p:spPr>
        <p:txBody>
          <a:bodyPr lIns="91439" tIns="45719" rIns="91439" bIns="45719" anchor="t"/>
          <a:lstStyle/>
          <a:p>
            <a:pPr/>
          </a:p>
        </p:txBody>
      </p:sp>
      <p:sp>
        <p:nvSpPr>
          <p:cNvPr id="158" name="Title Text"/>
          <p:cNvSpPr txBox="1"/>
          <p:nvPr>
            <p:ph type="title"/>
          </p:nvPr>
        </p:nvSpPr>
        <p:spPr>
          <a:xfrm>
            <a:off x="368300" y="8369300"/>
            <a:ext cx="10845800" cy="660400"/>
          </a:xfrm>
          <a:prstGeom prst="rect">
            <a:avLst/>
          </a:prstGeom>
        </p:spPr>
        <p:txBody>
          <a:bodyPr anchor="b"/>
          <a:lstStyle>
            <a:lvl1pPr marL="0">
              <a:lnSpc>
                <a:spcPct val="100000"/>
              </a:lnSpc>
              <a:defRPr cap="all" sz="4200">
                <a:solidFill>
                  <a:srgbClr val="DEDDDE"/>
                </a:solidFill>
                <a:latin typeface="+mj-lt"/>
                <a:ea typeface="+mj-ea"/>
                <a:cs typeface="+mj-cs"/>
                <a:sym typeface="Helvetica Neue Bold Condensed"/>
              </a:defRPr>
            </a:lvl1pPr>
          </a:lstStyle>
          <a:p>
            <a:pPr/>
            <a:r>
              <a:t>Title Text</a:t>
            </a:r>
          </a:p>
        </p:txBody>
      </p:sp>
      <p:sp>
        <p:nvSpPr>
          <p:cNvPr id="159" name="Body Level One…"/>
          <p:cNvSpPr txBox="1"/>
          <p:nvPr>
            <p:ph type="body" sz="quarter" idx="1"/>
          </p:nvPr>
        </p:nvSpPr>
        <p:spPr>
          <a:xfrm>
            <a:off x="368300" y="9017000"/>
            <a:ext cx="10845800" cy="431800"/>
          </a:xfrm>
          <a:prstGeom prst="rect">
            <a:avLst/>
          </a:prstGeom>
        </p:spPr>
        <p:txBody>
          <a:bodyPr anchor="t"/>
          <a:lstStyle>
            <a:lvl1pPr marL="0" indent="0">
              <a:spcBef>
                <a:spcPts val="0"/>
              </a:spcBef>
              <a:buSzTx/>
              <a:buNone/>
              <a:defRPr cap="all" sz="2400">
                <a:solidFill>
                  <a:srgbClr val="6696B6"/>
                </a:solidFill>
                <a:latin typeface="+mj-lt"/>
                <a:ea typeface="+mj-ea"/>
                <a:cs typeface="+mj-cs"/>
                <a:sym typeface="Helvetica Neue Bold Condensed"/>
              </a:defRPr>
            </a:lvl1pPr>
            <a:lvl2pPr marL="0" indent="0">
              <a:spcBef>
                <a:spcPts val="0"/>
              </a:spcBef>
              <a:buSzTx/>
              <a:buNone/>
              <a:defRPr cap="all" sz="2400">
                <a:solidFill>
                  <a:srgbClr val="6696B6"/>
                </a:solidFill>
                <a:latin typeface="+mj-lt"/>
                <a:ea typeface="+mj-ea"/>
                <a:cs typeface="+mj-cs"/>
                <a:sym typeface="Helvetica Neue Bold Condensed"/>
              </a:defRPr>
            </a:lvl2pPr>
            <a:lvl3pPr marL="0" indent="0">
              <a:spcBef>
                <a:spcPts val="0"/>
              </a:spcBef>
              <a:buSzTx/>
              <a:buNone/>
              <a:defRPr cap="all" sz="2400">
                <a:solidFill>
                  <a:srgbClr val="6696B6"/>
                </a:solidFill>
                <a:latin typeface="+mj-lt"/>
                <a:ea typeface="+mj-ea"/>
                <a:cs typeface="+mj-cs"/>
                <a:sym typeface="Helvetica Neue Bold Condensed"/>
              </a:defRPr>
            </a:lvl3pPr>
            <a:lvl4pPr marL="0" indent="0">
              <a:spcBef>
                <a:spcPts val="0"/>
              </a:spcBef>
              <a:buSzTx/>
              <a:buNone/>
              <a:defRPr cap="all" sz="2400">
                <a:solidFill>
                  <a:srgbClr val="6696B6"/>
                </a:solidFill>
                <a:latin typeface="+mj-lt"/>
                <a:ea typeface="+mj-ea"/>
                <a:cs typeface="+mj-cs"/>
                <a:sym typeface="Helvetica Neue Bold Condensed"/>
              </a:defRPr>
            </a:lvl4pPr>
            <a:lvl5pPr marL="0" indent="0">
              <a:spcBef>
                <a:spcPts val="0"/>
              </a:spcBef>
              <a:buSzTx/>
              <a:buNone/>
              <a:defRPr cap="all" sz="2400">
                <a:solidFill>
                  <a:srgbClr val="6696B6"/>
                </a:solidFill>
                <a:latin typeface="+mj-lt"/>
                <a:ea typeface="+mj-ea"/>
                <a:cs typeface="+mj-cs"/>
                <a:sym typeface="Helvetica Neue Bold Condensed"/>
              </a:defRPr>
            </a:lvl5pPr>
          </a:lstStyle>
          <a:p>
            <a:pPr/>
            <a:r>
              <a:t>Body Level One</a:t>
            </a:r>
          </a:p>
          <a:p>
            <a:pPr lvl="1"/>
            <a:r>
              <a:t>Body Level Two</a:t>
            </a:r>
          </a:p>
          <a:p>
            <a:pPr lvl="2"/>
            <a:r>
              <a:t>Body Level Three</a:t>
            </a:r>
          </a:p>
          <a:p>
            <a:pPr lvl="3"/>
            <a:r>
              <a:t>Body Level Four</a:t>
            </a:r>
          </a:p>
          <a:p>
            <a:pPr lvl="4"/>
            <a:r>
              <a:t>Body Level Five</a:t>
            </a:r>
          </a:p>
        </p:txBody>
      </p:sp>
      <p:sp>
        <p:nvSpPr>
          <p:cNvPr id="160"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6 Up">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67" name="Line"/>
          <p:cNvSpPr/>
          <p:nvPr/>
        </p:nvSpPr>
        <p:spPr>
          <a:xfrm>
            <a:off x="278468" y="8356600"/>
            <a:ext cx="12459504" cy="2"/>
          </a:xfrm>
          <a:prstGeom prst="line">
            <a:avLst/>
          </a:prstGeom>
          <a:ln w="25400">
            <a:solidFill>
              <a:srgbClr val="A2A1A6"/>
            </a:solidFill>
            <a:miter lim="400000"/>
          </a:ln>
        </p:spPr>
        <p:txBody>
          <a:bodyPr lIns="0" tIns="0" rIns="0" bIns="0"/>
          <a:lstStyle/>
          <a:p>
            <a:pPr algn="l" defTabSz="457200">
              <a:defRPr cap="none" sz="1200">
                <a:solidFill>
                  <a:srgbClr val="000000"/>
                </a:solidFill>
                <a:latin typeface="Helvetica"/>
                <a:ea typeface="Helvetica"/>
                <a:cs typeface="Helvetica"/>
                <a:sym typeface="Helvetica"/>
              </a:defRPr>
            </a:pPr>
          </a:p>
        </p:txBody>
      </p:sp>
      <p:sp>
        <p:nvSpPr>
          <p:cNvPr id="168" name="Image"/>
          <p:cNvSpPr/>
          <p:nvPr>
            <p:ph type="pic" sz="half" idx="21"/>
          </p:nvPr>
        </p:nvSpPr>
        <p:spPr>
          <a:xfrm>
            <a:off x="596900" y="3733800"/>
            <a:ext cx="7924800" cy="5283200"/>
          </a:xfrm>
          <a:prstGeom prst="rect">
            <a:avLst/>
          </a:prstGeom>
        </p:spPr>
        <p:txBody>
          <a:bodyPr lIns="91439" tIns="45719" rIns="91439" bIns="45719" anchor="t"/>
          <a:lstStyle/>
          <a:p>
            <a:pPr/>
          </a:p>
        </p:txBody>
      </p:sp>
      <p:sp>
        <p:nvSpPr>
          <p:cNvPr id="169" name="Image"/>
          <p:cNvSpPr/>
          <p:nvPr>
            <p:ph type="pic" sz="quarter" idx="22"/>
          </p:nvPr>
        </p:nvSpPr>
        <p:spPr>
          <a:xfrm>
            <a:off x="4483100" y="-698500"/>
            <a:ext cx="4038600" cy="6057901"/>
          </a:xfrm>
          <a:prstGeom prst="rect">
            <a:avLst/>
          </a:prstGeom>
        </p:spPr>
        <p:txBody>
          <a:bodyPr lIns="91439" tIns="45719" rIns="91439" bIns="45719" anchor="t"/>
          <a:lstStyle/>
          <a:p>
            <a:pPr/>
          </a:p>
        </p:txBody>
      </p:sp>
      <p:sp>
        <p:nvSpPr>
          <p:cNvPr id="170" name="Image"/>
          <p:cNvSpPr/>
          <p:nvPr>
            <p:ph type="pic" sz="quarter" idx="23"/>
          </p:nvPr>
        </p:nvSpPr>
        <p:spPr>
          <a:xfrm>
            <a:off x="368300" y="3289300"/>
            <a:ext cx="4038600" cy="6057900"/>
          </a:xfrm>
          <a:prstGeom prst="rect">
            <a:avLst/>
          </a:prstGeom>
        </p:spPr>
        <p:txBody>
          <a:bodyPr lIns="91439" tIns="45719" rIns="91439" bIns="45719" anchor="t"/>
          <a:lstStyle/>
          <a:p>
            <a:pPr/>
          </a:p>
        </p:txBody>
      </p:sp>
      <p:sp>
        <p:nvSpPr>
          <p:cNvPr id="171" name="Image"/>
          <p:cNvSpPr/>
          <p:nvPr>
            <p:ph type="pic" sz="quarter" idx="24"/>
          </p:nvPr>
        </p:nvSpPr>
        <p:spPr>
          <a:xfrm>
            <a:off x="-546100" y="368300"/>
            <a:ext cx="5867400" cy="3911600"/>
          </a:xfrm>
          <a:prstGeom prst="rect">
            <a:avLst/>
          </a:prstGeom>
        </p:spPr>
        <p:txBody>
          <a:bodyPr lIns="91439" tIns="45719" rIns="91439" bIns="45719" anchor="t"/>
          <a:lstStyle/>
          <a:p>
            <a:pPr/>
          </a:p>
        </p:txBody>
      </p:sp>
      <p:sp>
        <p:nvSpPr>
          <p:cNvPr id="172" name="Image"/>
          <p:cNvSpPr/>
          <p:nvPr>
            <p:ph type="pic" sz="quarter" idx="25"/>
          </p:nvPr>
        </p:nvSpPr>
        <p:spPr>
          <a:xfrm>
            <a:off x="8597900" y="3289300"/>
            <a:ext cx="4038600" cy="6057901"/>
          </a:xfrm>
          <a:prstGeom prst="rect">
            <a:avLst/>
          </a:prstGeom>
        </p:spPr>
        <p:txBody>
          <a:bodyPr lIns="91439" tIns="45719" rIns="91439" bIns="45719" anchor="t"/>
          <a:lstStyle/>
          <a:p>
            <a:pPr/>
          </a:p>
        </p:txBody>
      </p:sp>
      <p:sp>
        <p:nvSpPr>
          <p:cNvPr id="173" name="Image"/>
          <p:cNvSpPr/>
          <p:nvPr>
            <p:ph type="pic" sz="quarter" idx="26"/>
          </p:nvPr>
        </p:nvSpPr>
        <p:spPr>
          <a:xfrm>
            <a:off x="8597900" y="-711200"/>
            <a:ext cx="4038600" cy="6057900"/>
          </a:xfrm>
          <a:prstGeom prst="rect">
            <a:avLst/>
          </a:prstGeom>
        </p:spPr>
        <p:txBody>
          <a:bodyPr lIns="91439" tIns="45719" rIns="91439" bIns="45719" anchor="t"/>
          <a:lstStyle/>
          <a:p>
            <a:pPr/>
          </a:p>
        </p:txBody>
      </p:sp>
      <p:sp>
        <p:nvSpPr>
          <p:cNvPr id="174" name="Title Text"/>
          <p:cNvSpPr txBox="1"/>
          <p:nvPr>
            <p:ph type="title"/>
          </p:nvPr>
        </p:nvSpPr>
        <p:spPr>
          <a:xfrm>
            <a:off x="368300" y="8369300"/>
            <a:ext cx="10845800" cy="660400"/>
          </a:xfrm>
          <a:prstGeom prst="rect">
            <a:avLst/>
          </a:prstGeom>
        </p:spPr>
        <p:txBody>
          <a:bodyPr anchor="b"/>
          <a:lstStyle>
            <a:lvl1pPr marL="0">
              <a:lnSpc>
                <a:spcPct val="100000"/>
              </a:lnSpc>
              <a:defRPr cap="all" sz="4200">
                <a:solidFill>
                  <a:srgbClr val="DEDDDE"/>
                </a:solidFill>
                <a:latin typeface="+mj-lt"/>
                <a:ea typeface="+mj-ea"/>
                <a:cs typeface="+mj-cs"/>
                <a:sym typeface="Helvetica Neue Bold Condensed"/>
              </a:defRPr>
            </a:lvl1pPr>
          </a:lstStyle>
          <a:p>
            <a:pPr/>
            <a:r>
              <a:t>Title Text</a:t>
            </a:r>
          </a:p>
        </p:txBody>
      </p:sp>
      <p:sp>
        <p:nvSpPr>
          <p:cNvPr id="175" name="Body Level One…"/>
          <p:cNvSpPr txBox="1"/>
          <p:nvPr>
            <p:ph type="body" sz="quarter" idx="1"/>
          </p:nvPr>
        </p:nvSpPr>
        <p:spPr>
          <a:xfrm>
            <a:off x="368300" y="9017000"/>
            <a:ext cx="10845800" cy="431800"/>
          </a:xfrm>
          <a:prstGeom prst="rect">
            <a:avLst/>
          </a:prstGeom>
        </p:spPr>
        <p:txBody>
          <a:bodyPr anchor="t"/>
          <a:lstStyle>
            <a:lvl1pPr marL="0" indent="0">
              <a:spcBef>
                <a:spcPts val="0"/>
              </a:spcBef>
              <a:buSzTx/>
              <a:buNone/>
              <a:defRPr cap="all" sz="2400">
                <a:solidFill>
                  <a:srgbClr val="6696B6"/>
                </a:solidFill>
                <a:latin typeface="+mj-lt"/>
                <a:ea typeface="+mj-ea"/>
                <a:cs typeface="+mj-cs"/>
                <a:sym typeface="Helvetica Neue Bold Condensed"/>
              </a:defRPr>
            </a:lvl1pPr>
            <a:lvl2pPr marL="0" indent="0">
              <a:spcBef>
                <a:spcPts val="0"/>
              </a:spcBef>
              <a:buSzTx/>
              <a:buNone/>
              <a:defRPr cap="all" sz="2400">
                <a:solidFill>
                  <a:srgbClr val="6696B6"/>
                </a:solidFill>
                <a:latin typeface="+mj-lt"/>
                <a:ea typeface="+mj-ea"/>
                <a:cs typeface="+mj-cs"/>
                <a:sym typeface="Helvetica Neue Bold Condensed"/>
              </a:defRPr>
            </a:lvl2pPr>
            <a:lvl3pPr marL="0" indent="0">
              <a:spcBef>
                <a:spcPts val="0"/>
              </a:spcBef>
              <a:buSzTx/>
              <a:buNone/>
              <a:defRPr cap="all" sz="2400">
                <a:solidFill>
                  <a:srgbClr val="6696B6"/>
                </a:solidFill>
                <a:latin typeface="+mj-lt"/>
                <a:ea typeface="+mj-ea"/>
                <a:cs typeface="+mj-cs"/>
                <a:sym typeface="Helvetica Neue Bold Condensed"/>
              </a:defRPr>
            </a:lvl3pPr>
            <a:lvl4pPr marL="0" indent="0">
              <a:spcBef>
                <a:spcPts val="0"/>
              </a:spcBef>
              <a:buSzTx/>
              <a:buNone/>
              <a:defRPr cap="all" sz="2400">
                <a:solidFill>
                  <a:srgbClr val="6696B6"/>
                </a:solidFill>
                <a:latin typeface="+mj-lt"/>
                <a:ea typeface="+mj-ea"/>
                <a:cs typeface="+mj-cs"/>
                <a:sym typeface="Helvetica Neue Bold Condensed"/>
              </a:defRPr>
            </a:lvl4pPr>
            <a:lvl5pPr marL="0" indent="0">
              <a:spcBef>
                <a:spcPts val="0"/>
              </a:spcBef>
              <a:buSzTx/>
              <a:buNone/>
              <a:defRPr cap="all" sz="2400">
                <a:solidFill>
                  <a:srgbClr val="6696B6"/>
                </a:solidFill>
                <a:latin typeface="+mj-lt"/>
                <a:ea typeface="+mj-ea"/>
                <a:cs typeface="+mj-cs"/>
                <a:sym typeface="Helvetica Neue Bold Condensed"/>
              </a:defRPr>
            </a:lvl5pPr>
          </a:lstStyle>
          <a:p>
            <a:pPr/>
            <a:r>
              <a:t>Body Level One</a:t>
            </a:r>
          </a:p>
          <a:p>
            <a:pPr lvl="1"/>
            <a:r>
              <a:t>Body Level Two</a:t>
            </a:r>
          </a:p>
          <a:p>
            <a:pPr lvl="2"/>
            <a:r>
              <a:t>Body Level Three</a:t>
            </a:r>
          </a:p>
          <a:p>
            <a:pPr lvl="3"/>
            <a:r>
              <a:t>Body Level Four</a:t>
            </a:r>
          </a:p>
          <a:p>
            <a:pPr lvl="4"/>
            <a:r>
              <a:t>Body Level Five</a:t>
            </a:r>
          </a:p>
        </p:txBody>
      </p:sp>
      <p:sp>
        <p:nvSpPr>
          <p:cNvPr id="176"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Vertical">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83" name="Image"/>
          <p:cNvSpPr/>
          <p:nvPr>
            <p:ph type="pic" sz="half" idx="21"/>
          </p:nvPr>
        </p:nvSpPr>
        <p:spPr>
          <a:xfrm>
            <a:off x="7670800" y="1663700"/>
            <a:ext cx="4292600" cy="6438900"/>
          </a:xfrm>
          <a:prstGeom prst="rect">
            <a:avLst/>
          </a:prstGeom>
          <a:ln w="9525">
            <a:round/>
          </a:ln>
        </p:spPr>
        <p:txBody>
          <a:bodyPr lIns="91439" tIns="45719" rIns="91439" bIns="45719" anchor="t"/>
          <a:lstStyle/>
          <a:p>
            <a:pPr/>
          </a:p>
        </p:txBody>
      </p:sp>
      <p:sp>
        <p:nvSpPr>
          <p:cNvPr id="184" name="Title Text"/>
          <p:cNvSpPr txBox="1"/>
          <p:nvPr>
            <p:ph type="title"/>
          </p:nvPr>
        </p:nvSpPr>
        <p:spPr>
          <a:xfrm>
            <a:off x="1041400" y="2019300"/>
            <a:ext cx="5334000" cy="2870200"/>
          </a:xfrm>
          <a:prstGeom prst="rect">
            <a:avLst/>
          </a:prstGeom>
        </p:spPr>
        <p:txBody>
          <a:bodyPr anchor="b"/>
          <a:lstStyle>
            <a:lvl1pPr marL="0">
              <a:defRPr>
                <a:solidFill>
                  <a:srgbClr val="DEDDDE"/>
                </a:solidFill>
                <a:latin typeface="+mj-lt"/>
                <a:ea typeface="+mj-ea"/>
                <a:cs typeface="+mj-cs"/>
                <a:sym typeface="Helvetica Neue Bold Condensed"/>
              </a:defRPr>
            </a:lvl1pPr>
          </a:lstStyle>
          <a:p>
            <a:pPr/>
            <a:r>
              <a:t>Title Text</a:t>
            </a:r>
          </a:p>
        </p:txBody>
      </p:sp>
      <p:sp>
        <p:nvSpPr>
          <p:cNvPr id="185" name="Body Level One…"/>
          <p:cNvSpPr txBox="1"/>
          <p:nvPr>
            <p:ph type="body" sz="quarter" idx="1"/>
          </p:nvPr>
        </p:nvSpPr>
        <p:spPr>
          <a:xfrm>
            <a:off x="1041400" y="4876800"/>
            <a:ext cx="5334000" cy="2857500"/>
          </a:xfrm>
          <a:prstGeom prst="rect">
            <a:avLst/>
          </a:prstGeom>
        </p:spPr>
        <p:txBody>
          <a:bodyPr anchor="t"/>
          <a:lstStyle>
            <a:lvl1pPr marL="0" indent="0">
              <a:lnSpc>
                <a:spcPct val="110000"/>
              </a:lnSpc>
              <a:spcBef>
                <a:spcPts val="0"/>
              </a:spcBef>
              <a:buSzTx/>
              <a:buNone/>
              <a:defRPr>
                <a:solidFill>
                  <a:srgbClr val="6696B6"/>
                </a:solidFill>
                <a:latin typeface="+mj-lt"/>
                <a:ea typeface="+mj-ea"/>
                <a:cs typeface="+mj-cs"/>
                <a:sym typeface="Helvetica Neue Bold Condensed"/>
              </a:defRPr>
            </a:lvl1pPr>
            <a:lvl2pPr marL="0" indent="0">
              <a:lnSpc>
                <a:spcPct val="110000"/>
              </a:lnSpc>
              <a:spcBef>
                <a:spcPts val="0"/>
              </a:spcBef>
              <a:buSzTx/>
              <a:buNone/>
              <a:defRPr>
                <a:solidFill>
                  <a:srgbClr val="6696B6"/>
                </a:solidFill>
                <a:latin typeface="+mj-lt"/>
                <a:ea typeface="+mj-ea"/>
                <a:cs typeface="+mj-cs"/>
                <a:sym typeface="Helvetica Neue Bold Condensed"/>
              </a:defRPr>
            </a:lvl2pPr>
            <a:lvl3pPr marL="0" indent="0">
              <a:lnSpc>
                <a:spcPct val="110000"/>
              </a:lnSpc>
              <a:spcBef>
                <a:spcPts val="0"/>
              </a:spcBef>
              <a:buSzTx/>
              <a:buNone/>
              <a:defRPr>
                <a:solidFill>
                  <a:srgbClr val="6696B6"/>
                </a:solidFill>
                <a:latin typeface="+mj-lt"/>
                <a:ea typeface="+mj-ea"/>
                <a:cs typeface="+mj-cs"/>
                <a:sym typeface="Helvetica Neue Bold Condensed"/>
              </a:defRPr>
            </a:lvl3pPr>
            <a:lvl4pPr marL="0" indent="0">
              <a:lnSpc>
                <a:spcPct val="110000"/>
              </a:lnSpc>
              <a:spcBef>
                <a:spcPts val="0"/>
              </a:spcBef>
              <a:buSzTx/>
              <a:buNone/>
              <a:defRPr>
                <a:solidFill>
                  <a:srgbClr val="6696B6"/>
                </a:solidFill>
                <a:latin typeface="+mj-lt"/>
                <a:ea typeface="+mj-ea"/>
                <a:cs typeface="+mj-cs"/>
                <a:sym typeface="Helvetica Neue Bold Condensed"/>
              </a:defRPr>
            </a:lvl4pPr>
            <a:lvl5pPr marL="0" indent="0">
              <a:lnSpc>
                <a:spcPct val="110000"/>
              </a:lnSpc>
              <a:spcBef>
                <a:spcPts val="0"/>
              </a:spcBef>
              <a:buSzTx/>
              <a:buNone/>
              <a:defRPr>
                <a:solidFill>
                  <a:srgbClr val="6696B6"/>
                </a:solidFill>
                <a:latin typeface="+mj-lt"/>
                <a:ea typeface="+mj-ea"/>
                <a:cs typeface="+mj-cs"/>
                <a:sym typeface="Helvetica Neue Bold Condensed"/>
              </a:defRPr>
            </a:lvl5pPr>
          </a:lstStyle>
          <a:p>
            <a:pPr/>
            <a:r>
              <a:t>Body Level One</a:t>
            </a:r>
          </a:p>
          <a:p>
            <a:pPr lvl="1"/>
            <a:r>
              <a:t>Body Level Two</a:t>
            </a:r>
          </a:p>
          <a:p>
            <a:pPr lvl="2"/>
            <a:r>
              <a:t>Body Level Three</a:t>
            </a:r>
          </a:p>
          <a:p>
            <a:pPr lvl="3"/>
            <a:r>
              <a:t>Body Level Four</a:t>
            </a:r>
          </a:p>
          <a:p>
            <a:pPr lvl="4"/>
            <a:r>
              <a:t>Body Level Five</a:t>
            </a:r>
          </a:p>
        </p:txBody>
      </p:sp>
      <p:sp>
        <p:nvSpPr>
          <p:cNvPr id="186"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Photo">
    <p:spTree>
      <p:nvGrpSpPr>
        <p:cNvPr id="1" name=""/>
        <p:cNvGrpSpPr/>
        <p:nvPr/>
      </p:nvGrpSpPr>
      <p:grpSpPr>
        <a:xfrm>
          <a:off x="0" y="0"/>
          <a:ext cx="0" cy="0"/>
          <a:chOff x="0" y="0"/>
          <a:chExt cx="0" cy="0"/>
        </a:xfrm>
      </p:grpSpPr>
      <p:sp>
        <p:nvSpPr>
          <p:cNvPr id="193" name="Image"/>
          <p:cNvSpPr/>
          <p:nvPr>
            <p:ph type="pic" sz="half" idx="21"/>
          </p:nvPr>
        </p:nvSpPr>
        <p:spPr>
          <a:xfrm>
            <a:off x="7670800" y="2413000"/>
            <a:ext cx="4292600" cy="6438900"/>
          </a:xfrm>
          <a:prstGeom prst="rect">
            <a:avLst/>
          </a:prstGeom>
          <a:ln w="9525">
            <a:round/>
          </a:ln>
        </p:spPr>
        <p:txBody>
          <a:bodyPr lIns="91439" tIns="45719" rIns="91439" bIns="45719" anchor="t"/>
          <a:lstStyle/>
          <a:p>
            <a:pPr/>
          </a:p>
        </p:txBody>
      </p:sp>
      <p:sp>
        <p:nvSpPr>
          <p:cNvPr id="194" name="Title Text"/>
          <p:cNvSpPr txBox="1"/>
          <p:nvPr>
            <p:ph type="title"/>
          </p:nvPr>
        </p:nvSpPr>
        <p:spPr>
          <a:prstGeom prst="rect">
            <a:avLst/>
          </a:prstGeom>
        </p:spPr>
        <p:txBody>
          <a:bodyPr/>
          <a:lstStyle/>
          <a:p>
            <a:pPr/>
            <a:r>
              <a:t>Title Text</a:t>
            </a:r>
          </a:p>
        </p:txBody>
      </p:sp>
      <p:sp>
        <p:nvSpPr>
          <p:cNvPr id="195" name="Body Level One…"/>
          <p:cNvSpPr txBox="1"/>
          <p:nvPr>
            <p:ph type="body" sz="half" idx="1"/>
          </p:nvPr>
        </p:nvSpPr>
        <p:spPr>
          <a:xfrm>
            <a:off x="1041400" y="2768600"/>
            <a:ext cx="5334000" cy="5715000"/>
          </a:xfrm>
          <a:prstGeom prst="rect">
            <a:avLst/>
          </a:prstGeom>
        </p:spPr>
        <p:txBody>
          <a:bodyPr/>
          <a:lstStyle>
            <a:lvl1pPr>
              <a:spcBef>
                <a:spcPts val="3200"/>
              </a:spcBef>
              <a:buBlip>
                <a:blip r:embed="rId2"/>
              </a:buBlip>
            </a:lvl1pPr>
            <a:lvl2pPr>
              <a:spcBef>
                <a:spcPts val="3200"/>
              </a:spcBef>
              <a:buBlip>
                <a:blip r:embed="rId2"/>
              </a:buBlip>
            </a:lvl2pPr>
            <a:lvl3pPr>
              <a:spcBef>
                <a:spcPts val="3200"/>
              </a:spcBef>
              <a:buBlip>
                <a:blip r:embed="rId2"/>
              </a:buBlip>
            </a:lvl3pPr>
            <a:lvl4pPr>
              <a:spcBef>
                <a:spcPts val="3200"/>
              </a:spcBef>
              <a:buBlip>
                <a:blip r:embed="rId2"/>
              </a:buBlip>
            </a:lvl4pPr>
            <a:lvl5pPr>
              <a:spcBef>
                <a:spcPts val="3200"/>
              </a:spcBef>
              <a:buBlip>
                <a:blip r:embed="rId2"/>
              </a:buBlip>
            </a:lvl5pPr>
          </a:lstStyle>
          <a:p>
            <a:pPr/>
            <a:r>
              <a:t>Body Level One</a:t>
            </a:r>
          </a:p>
          <a:p>
            <a:pPr lvl="1"/>
            <a:r>
              <a:t>Body Level Two</a:t>
            </a:r>
          </a:p>
          <a:p>
            <a:pPr lvl="2"/>
            <a:r>
              <a:t>Body Level Three</a:t>
            </a:r>
          </a:p>
          <a:p>
            <a:pPr lvl="3"/>
            <a:r>
              <a:t>Body Level Four</a:t>
            </a:r>
          </a:p>
          <a:p>
            <a:pPr lvl="4"/>
            <a:r>
              <a:t>Body Level Five</a:t>
            </a:r>
          </a:p>
        </p:txBody>
      </p:sp>
      <p:sp>
        <p:nvSpPr>
          <p:cNvPr id="196"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 Left">
    <p:spTree>
      <p:nvGrpSpPr>
        <p:cNvPr id="1" name=""/>
        <p:cNvGrpSpPr/>
        <p:nvPr/>
      </p:nvGrpSpPr>
      <p:grpSpPr>
        <a:xfrm>
          <a:off x="0" y="0"/>
          <a:ext cx="0" cy="0"/>
          <a:chOff x="0" y="0"/>
          <a:chExt cx="0" cy="0"/>
        </a:xfrm>
      </p:grpSpPr>
      <p:sp>
        <p:nvSpPr>
          <p:cNvPr id="203" name="Title Text"/>
          <p:cNvSpPr txBox="1"/>
          <p:nvPr>
            <p:ph type="title"/>
          </p:nvPr>
        </p:nvSpPr>
        <p:spPr>
          <a:prstGeom prst="rect">
            <a:avLst/>
          </a:prstGeom>
        </p:spPr>
        <p:txBody>
          <a:bodyPr/>
          <a:lstStyle/>
          <a:p>
            <a:pPr/>
            <a:r>
              <a:t>Title Text</a:t>
            </a:r>
          </a:p>
        </p:txBody>
      </p:sp>
      <p:sp>
        <p:nvSpPr>
          <p:cNvPr id="204" name="Body Level One…"/>
          <p:cNvSpPr txBox="1"/>
          <p:nvPr>
            <p:ph type="body" sz="half" idx="1"/>
          </p:nvPr>
        </p:nvSpPr>
        <p:spPr>
          <a:xfrm>
            <a:off x="1041400" y="2768600"/>
            <a:ext cx="5334000" cy="5715000"/>
          </a:xfrm>
          <a:prstGeom prst="rect">
            <a:avLst/>
          </a:prstGeom>
        </p:spPr>
        <p:txBody>
          <a:bodyPr/>
          <a:lstStyle>
            <a:lvl1pPr>
              <a:spcBef>
                <a:spcPts val="3200"/>
              </a:spcBef>
              <a:buBlip>
                <a:blip r:embed="rId2"/>
              </a:buBlip>
            </a:lvl1pPr>
            <a:lvl2pPr>
              <a:spcBef>
                <a:spcPts val="3200"/>
              </a:spcBef>
              <a:buBlip>
                <a:blip r:embed="rId2"/>
              </a:buBlip>
            </a:lvl2pPr>
            <a:lvl3pPr>
              <a:spcBef>
                <a:spcPts val="3200"/>
              </a:spcBef>
              <a:buBlip>
                <a:blip r:embed="rId2"/>
              </a:buBlip>
            </a:lvl3pPr>
            <a:lvl4pPr>
              <a:spcBef>
                <a:spcPts val="3200"/>
              </a:spcBef>
              <a:buBlip>
                <a:blip r:embed="rId2"/>
              </a:buBlip>
            </a:lvl4pPr>
            <a:lvl5pPr>
              <a:spcBef>
                <a:spcPts val="3200"/>
              </a:spcBef>
              <a:buBlip>
                <a:blip r:embed="rId2"/>
              </a:buBlip>
            </a:lvl5pPr>
          </a:lstStyle>
          <a:p>
            <a:pPr/>
            <a:r>
              <a:t>Body Level One</a:t>
            </a:r>
          </a:p>
          <a:p>
            <a:pPr lvl="1"/>
            <a:r>
              <a:t>Body Level Two</a:t>
            </a:r>
          </a:p>
          <a:p>
            <a:pPr lvl="2"/>
            <a:r>
              <a:t>Body Level Three</a:t>
            </a:r>
          </a:p>
          <a:p>
            <a:pPr lvl="3"/>
            <a:r>
              <a:t>Body Level Four</a:t>
            </a:r>
          </a:p>
          <a:p>
            <a:pPr lvl="4"/>
            <a:r>
              <a:t>Body Level Five</a:t>
            </a:r>
          </a:p>
        </p:txBody>
      </p:sp>
      <p:sp>
        <p:nvSpPr>
          <p:cNvPr id="20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 Right">
    <p:spTree>
      <p:nvGrpSpPr>
        <p:cNvPr id="1" name=""/>
        <p:cNvGrpSpPr/>
        <p:nvPr/>
      </p:nvGrpSpPr>
      <p:grpSpPr>
        <a:xfrm>
          <a:off x="0" y="0"/>
          <a:ext cx="0" cy="0"/>
          <a:chOff x="0" y="0"/>
          <a:chExt cx="0" cy="0"/>
        </a:xfrm>
      </p:grpSpPr>
      <p:sp>
        <p:nvSpPr>
          <p:cNvPr id="212" name="Title Text"/>
          <p:cNvSpPr txBox="1"/>
          <p:nvPr>
            <p:ph type="title"/>
          </p:nvPr>
        </p:nvSpPr>
        <p:spPr>
          <a:prstGeom prst="rect">
            <a:avLst/>
          </a:prstGeom>
        </p:spPr>
        <p:txBody>
          <a:bodyPr/>
          <a:lstStyle/>
          <a:p>
            <a:pPr/>
            <a:r>
              <a:t>Title Text</a:t>
            </a:r>
          </a:p>
        </p:txBody>
      </p:sp>
      <p:sp>
        <p:nvSpPr>
          <p:cNvPr id="213" name="Body Level One…"/>
          <p:cNvSpPr txBox="1"/>
          <p:nvPr>
            <p:ph type="body" sz="half" idx="1"/>
          </p:nvPr>
        </p:nvSpPr>
        <p:spPr>
          <a:xfrm>
            <a:off x="6629400" y="2768600"/>
            <a:ext cx="5334000" cy="5715000"/>
          </a:xfrm>
          <a:prstGeom prst="rect">
            <a:avLst/>
          </a:prstGeom>
        </p:spPr>
        <p:txBody>
          <a:bodyPr/>
          <a:lstStyle>
            <a:lvl1pPr>
              <a:spcBef>
                <a:spcPts val="3200"/>
              </a:spcBef>
              <a:buBlip>
                <a:blip r:embed="rId2"/>
              </a:buBlip>
            </a:lvl1pPr>
            <a:lvl2pPr>
              <a:spcBef>
                <a:spcPts val="3200"/>
              </a:spcBef>
              <a:buBlip>
                <a:blip r:embed="rId2"/>
              </a:buBlip>
            </a:lvl2pPr>
            <a:lvl3pPr>
              <a:spcBef>
                <a:spcPts val="3200"/>
              </a:spcBef>
              <a:buBlip>
                <a:blip r:embed="rId2"/>
              </a:buBlip>
            </a:lvl3pPr>
            <a:lvl4pPr>
              <a:spcBef>
                <a:spcPts val="3200"/>
              </a:spcBef>
              <a:buBlip>
                <a:blip r:embed="rId2"/>
              </a:buBlip>
            </a:lvl4pPr>
            <a:lvl5pPr>
              <a:spcBef>
                <a:spcPts val="3200"/>
              </a:spcBef>
              <a:buBlip>
                <a:blip r:embed="rId2"/>
              </a:buBlip>
            </a:lvl5pPr>
          </a:lstStyle>
          <a:p>
            <a:pPr/>
            <a:r>
              <a:t>Body Level One</a:t>
            </a:r>
          </a:p>
          <a:p>
            <a:pPr lvl="1"/>
            <a:r>
              <a:t>Body Level Two</a:t>
            </a:r>
          </a:p>
          <a:p>
            <a:pPr lvl="2"/>
            <a:r>
              <a:t>Body Level Three</a:t>
            </a:r>
          </a:p>
          <a:p>
            <a:pPr lvl="3"/>
            <a:r>
              <a:t>Body Level Four</a:t>
            </a:r>
          </a:p>
          <a:p>
            <a:pPr lvl="4"/>
            <a:r>
              <a:t>Body Level Five</a:t>
            </a:r>
          </a:p>
        </p:txBody>
      </p:sp>
      <p:sp>
        <p:nvSpPr>
          <p:cNvPr id="21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p:spTree>
      <p:nvGrpSpPr>
        <p:cNvPr id="1" name=""/>
        <p:cNvGrpSpPr/>
        <p:nvPr/>
      </p:nvGrpSpPr>
      <p:grpSpPr>
        <a:xfrm>
          <a:off x="0" y="0"/>
          <a:ext cx="0" cy="0"/>
          <a:chOff x="0" y="0"/>
          <a:chExt cx="0" cy="0"/>
        </a:xfrm>
      </p:grpSpPr>
      <p:sp>
        <p:nvSpPr>
          <p:cNvPr id="21" name="Title Text"/>
          <p:cNvSpPr txBox="1"/>
          <p:nvPr>
            <p:ph type="title"/>
          </p:nvPr>
        </p:nvSpPr>
        <p:spPr>
          <a:prstGeom prst="rect">
            <a:avLst/>
          </a:prstGeom>
        </p:spPr>
        <p:txBody>
          <a:bodyPr/>
          <a:lstStyle/>
          <a:p>
            <a:pPr/>
            <a:r>
              <a:t>Title Text</a:t>
            </a:r>
          </a:p>
        </p:txBody>
      </p:sp>
      <p:sp>
        <p:nvSpPr>
          <p:cNvPr id="22" name="Body Level One…"/>
          <p:cNvSpPr txBox="1"/>
          <p:nvPr>
            <p:ph type="body" idx="1"/>
          </p:nvPr>
        </p:nvSpPr>
        <p:spPr>
          <a:xfrm>
            <a:off x="1041400" y="2768600"/>
            <a:ext cx="10922000" cy="5715000"/>
          </a:xfrm>
          <a:prstGeom prst="rect">
            <a:avLst/>
          </a:prstGeom>
        </p:spPr>
        <p:txBody>
          <a:bodyPr/>
          <a:lstStyle>
            <a:lvl1pPr>
              <a:spcBef>
                <a:spcPts val="3200"/>
              </a:spcBef>
              <a:buBlip>
                <a:blip r:embed="rId2"/>
              </a:buBlip>
            </a:lvl1pPr>
            <a:lvl2pPr>
              <a:spcBef>
                <a:spcPts val="3200"/>
              </a:spcBef>
              <a:buBlip>
                <a:blip r:embed="rId2"/>
              </a:buBlip>
            </a:lvl2pPr>
            <a:lvl3pPr>
              <a:spcBef>
                <a:spcPts val="3200"/>
              </a:spcBef>
              <a:buBlip>
                <a:blip r:embed="rId2"/>
              </a:buBlip>
            </a:lvl3pPr>
            <a:lvl4pPr>
              <a:spcBef>
                <a:spcPts val="3200"/>
              </a:spcBef>
              <a:buBlip>
                <a:blip r:embed="rId2"/>
              </a:buBlip>
            </a:lvl4pPr>
            <a:lvl5pPr>
              <a:spcBef>
                <a:spcPts val="3200"/>
              </a:spcBef>
              <a:buBlip>
                <a:blip r:embed="rId2"/>
              </a:buBlip>
            </a:lvl5pPr>
          </a:lstStyle>
          <a:p>
            <a:pPr/>
            <a:r>
              <a:t>Body Level One</a:t>
            </a:r>
          </a:p>
          <a:p>
            <a:pPr lvl="1"/>
            <a:r>
              <a:t>Body Level Two</a:t>
            </a:r>
          </a:p>
          <a:p>
            <a:pPr lvl="2"/>
            <a:r>
              <a:t>Body Level Three</a:t>
            </a:r>
          </a:p>
          <a:p>
            <a:pPr lvl="3"/>
            <a:r>
              <a:t>Body Level Four</a:t>
            </a:r>
          </a:p>
          <a:p>
            <a:pPr lvl="4"/>
            <a:r>
              <a:t>Body Level Five</a:t>
            </a:r>
          </a:p>
        </p:txBody>
      </p:sp>
      <p:sp>
        <p:nvSpPr>
          <p:cNvPr id="2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Vertical copy">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221" name="Image"/>
          <p:cNvSpPr/>
          <p:nvPr>
            <p:ph type="pic" sz="half" idx="21"/>
          </p:nvPr>
        </p:nvSpPr>
        <p:spPr>
          <a:xfrm>
            <a:off x="7670800" y="1663700"/>
            <a:ext cx="4292600" cy="6438900"/>
          </a:xfrm>
          <a:prstGeom prst="rect">
            <a:avLst/>
          </a:prstGeom>
          <a:ln w="9525">
            <a:round/>
          </a:ln>
        </p:spPr>
        <p:txBody>
          <a:bodyPr lIns="91439" tIns="45719" rIns="91439" bIns="45719" anchor="t"/>
          <a:lstStyle/>
          <a:p>
            <a:pPr/>
          </a:p>
        </p:txBody>
      </p:sp>
      <p:sp>
        <p:nvSpPr>
          <p:cNvPr id="222" name="Title Text"/>
          <p:cNvSpPr txBox="1"/>
          <p:nvPr>
            <p:ph type="title"/>
          </p:nvPr>
        </p:nvSpPr>
        <p:spPr>
          <a:xfrm>
            <a:off x="1041400" y="2019300"/>
            <a:ext cx="5334000" cy="2870200"/>
          </a:xfrm>
          <a:prstGeom prst="rect">
            <a:avLst/>
          </a:prstGeom>
        </p:spPr>
        <p:txBody>
          <a:bodyPr anchor="b"/>
          <a:lstStyle>
            <a:lvl1pPr marL="0">
              <a:defRPr>
                <a:solidFill>
                  <a:srgbClr val="DEDDDE"/>
                </a:solidFill>
                <a:latin typeface="+mj-lt"/>
                <a:ea typeface="+mj-ea"/>
                <a:cs typeface="+mj-cs"/>
                <a:sym typeface="Helvetica Neue Bold Condensed"/>
              </a:defRPr>
            </a:lvl1pPr>
          </a:lstStyle>
          <a:p>
            <a:pPr/>
            <a:r>
              <a:t>Title Text</a:t>
            </a:r>
          </a:p>
        </p:txBody>
      </p:sp>
      <p:sp>
        <p:nvSpPr>
          <p:cNvPr id="223" name="Body Level One…"/>
          <p:cNvSpPr txBox="1"/>
          <p:nvPr>
            <p:ph type="body" sz="quarter" idx="1"/>
          </p:nvPr>
        </p:nvSpPr>
        <p:spPr>
          <a:xfrm>
            <a:off x="1041400" y="4876800"/>
            <a:ext cx="5334000" cy="2857500"/>
          </a:xfrm>
          <a:prstGeom prst="rect">
            <a:avLst/>
          </a:prstGeom>
        </p:spPr>
        <p:txBody>
          <a:bodyPr anchor="t"/>
          <a:lstStyle>
            <a:lvl1pPr marL="0" indent="0">
              <a:lnSpc>
                <a:spcPct val="110000"/>
              </a:lnSpc>
              <a:spcBef>
                <a:spcPts val="0"/>
              </a:spcBef>
              <a:buSzTx/>
              <a:buNone/>
              <a:defRPr>
                <a:solidFill>
                  <a:srgbClr val="6696B6"/>
                </a:solidFill>
                <a:latin typeface="+mj-lt"/>
                <a:ea typeface="+mj-ea"/>
                <a:cs typeface="+mj-cs"/>
                <a:sym typeface="Helvetica Neue Bold Condensed"/>
              </a:defRPr>
            </a:lvl1pPr>
            <a:lvl2pPr marL="0" indent="0">
              <a:lnSpc>
                <a:spcPct val="110000"/>
              </a:lnSpc>
              <a:spcBef>
                <a:spcPts val="0"/>
              </a:spcBef>
              <a:buSzTx/>
              <a:buNone/>
              <a:defRPr>
                <a:solidFill>
                  <a:srgbClr val="6696B6"/>
                </a:solidFill>
                <a:latin typeface="+mj-lt"/>
                <a:ea typeface="+mj-ea"/>
                <a:cs typeface="+mj-cs"/>
                <a:sym typeface="Helvetica Neue Bold Condensed"/>
              </a:defRPr>
            </a:lvl2pPr>
            <a:lvl3pPr marL="0" indent="0">
              <a:lnSpc>
                <a:spcPct val="110000"/>
              </a:lnSpc>
              <a:spcBef>
                <a:spcPts val="0"/>
              </a:spcBef>
              <a:buSzTx/>
              <a:buNone/>
              <a:defRPr>
                <a:solidFill>
                  <a:srgbClr val="6696B6"/>
                </a:solidFill>
                <a:latin typeface="+mj-lt"/>
                <a:ea typeface="+mj-ea"/>
                <a:cs typeface="+mj-cs"/>
                <a:sym typeface="Helvetica Neue Bold Condensed"/>
              </a:defRPr>
            </a:lvl3pPr>
            <a:lvl4pPr marL="0" indent="0">
              <a:lnSpc>
                <a:spcPct val="110000"/>
              </a:lnSpc>
              <a:spcBef>
                <a:spcPts val="0"/>
              </a:spcBef>
              <a:buSzTx/>
              <a:buNone/>
              <a:defRPr>
                <a:solidFill>
                  <a:srgbClr val="6696B6"/>
                </a:solidFill>
                <a:latin typeface="+mj-lt"/>
                <a:ea typeface="+mj-ea"/>
                <a:cs typeface="+mj-cs"/>
                <a:sym typeface="Helvetica Neue Bold Condensed"/>
              </a:defRPr>
            </a:lvl4pPr>
            <a:lvl5pPr marL="0" indent="0">
              <a:lnSpc>
                <a:spcPct val="110000"/>
              </a:lnSpc>
              <a:spcBef>
                <a:spcPts val="0"/>
              </a:spcBef>
              <a:buSzTx/>
              <a:buNone/>
              <a:defRPr>
                <a:solidFill>
                  <a:srgbClr val="6696B6"/>
                </a:solidFill>
                <a:latin typeface="+mj-lt"/>
                <a:ea typeface="+mj-ea"/>
                <a:cs typeface="+mj-cs"/>
                <a:sym typeface="Helvetica Neue Bold Condensed"/>
              </a:defRPr>
            </a:lvl5pPr>
          </a:lstStyle>
          <a:p>
            <a:pPr/>
            <a:r>
              <a:t>Body Level One</a:t>
            </a:r>
          </a:p>
          <a:p>
            <a:pPr lvl="1"/>
            <a:r>
              <a:t>Body Level Two</a:t>
            </a:r>
          </a:p>
          <a:p>
            <a:pPr lvl="2"/>
            <a:r>
              <a:t>Body Level Three</a:t>
            </a:r>
          </a:p>
          <a:p>
            <a:pPr lvl="3"/>
            <a:r>
              <a:t>Body Level Four</a:t>
            </a:r>
          </a:p>
          <a:p>
            <a:pPr lvl="4"/>
            <a:r>
              <a:t>Body Level Five</a:t>
            </a:r>
          </a:p>
        </p:txBody>
      </p:sp>
      <p:sp>
        <p:nvSpPr>
          <p:cNvPr id="22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Title &amp; Subtitle">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231" name="Rectangle"/>
          <p:cNvSpPr/>
          <p:nvPr/>
        </p:nvSpPr>
        <p:spPr>
          <a:xfrm>
            <a:off x="283843" y="279400"/>
            <a:ext cx="12446001" cy="9220200"/>
          </a:xfrm>
          <a:prstGeom prst="rect">
            <a:avLst/>
          </a:prstGeom>
          <a:ln w="25400">
            <a:solidFill>
              <a:srgbClr val="A2A1A6"/>
            </a:solidFill>
            <a:miter lim="400000"/>
          </a:ln>
        </p:spPr>
        <p:txBody>
          <a:bodyPr lIns="50800" tIns="50800" rIns="50800" bIns="50800" anchor="ctr"/>
          <a:lstStyle/>
          <a:p>
            <a:pPr>
              <a:defRPr cap="none" sz="4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232" name="Title Text"/>
          <p:cNvSpPr txBox="1"/>
          <p:nvPr>
            <p:ph type="title"/>
          </p:nvPr>
        </p:nvSpPr>
        <p:spPr>
          <a:xfrm>
            <a:off x="1422400" y="5245100"/>
            <a:ext cx="10541000" cy="2628900"/>
          </a:xfrm>
          <a:prstGeom prst="rect">
            <a:avLst/>
          </a:prstGeom>
        </p:spPr>
        <p:txBody>
          <a:bodyPr anchor="b"/>
          <a:lstStyle>
            <a:lvl1pPr marL="0">
              <a:lnSpc>
                <a:spcPct val="100000"/>
              </a:lnSpc>
              <a:defRPr sz="7600">
                <a:solidFill>
                  <a:srgbClr val="DEDDDE"/>
                </a:solidFill>
                <a:latin typeface="+mj-lt"/>
                <a:ea typeface="+mj-ea"/>
                <a:cs typeface="+mj-cs"/>
                <a:sym typeface="Helvetica Neue Bold Condensed"/>
              </a:defRPr>
            </a:lvl1pPr>
          </a:lstStyle>
          <a:p>
            <a:pPr/>
            <a:r>
              <a:t>Title Text</a:t>
            </a:r>
          </a:p>
        </p:txBody>
      </p:sp>
      <p:sp>
        <p:nvSpPr>
          <p:cNvPr id="233" name="Body Level One…"/>
          <p:cNvSpPr txBox="1"/>
          <p:nvPr>
            <p:ph type="body" sz="quarter" idx="1"/>
          </p:nvPr>
        </p:nvSpPr>
        <p:spPr>
          <a:xfrm>
            <a:off x="1422400" y="7861300"/>
            <a:ext cx="10541000" cy="1612900"/>
          </a:xfrm>
          <a:prstGeom prst="rect">
            <a:avLst/>
          </a:prstGeom>
        </p:spPr>
        <p:txBody>
          <a:bodyPr anchor="t"/>
          <a:lstStyle>
            <a:lvl1pPr marL="0" indent="0">
              <a:spcBef>
                <a:spcPts val="0"/>
              </a:spcBef>
              <a:buSzTx/>
              <a:buNone/>
              <a:defRPr sz="4600">
                <a:solidFill>
                  <a:srgbClr val="6696B6"/>
                </a:solidFill>
                <a:latin typeface="+mj-lt"/>
                <a:ea typeface="+mj-ea"/>
                <a:cs typeface="+mj-cs"/>
                <a:sym typeface="Helvetica Neue Bold Condensed"/>
              </a:defRPr>
            </a:lvl1pPr>
            <a:lvl2pPr marL="0" indent="0">
              <a:spcBef>
                <a:spcPts val="0"/>
              </a:spcBef>
              <a:buSzTx/>
              <a:buNone/>
              <a:defRPr sz="4600">
                <a:solidFill>
                  <a:srgbClr val="6696B6"/>
                </a:solidFill>
                <a:latin typeface="+mj-lt"/>
                <a:ea typeface="+mj-ea"/>
                <a:cs typeface="+mj-cs"/>
                <a:sym typeface="Helvetica Neue Bold Condensed"/>
              </a:defRPr>
            </a:lvl2pPr>
            <a:lvl3pPr marL="0" indent="0">
              <a:spcBef>
                <a:spcPts val="0"/>
              </a:spcBef>
              <a:buSzTx/>
              <a:buNone/>
              <a:defRPr sz="4600">
                <a:solidFill>
                  <a:srgbClr val="6696B6"/>
                </a:solidFill>
                <a:latin typeface="+mj-lt"/>
                <a:ea typeface="+mj-ea"/>
                <a:cs typeface="+mj-cs"/>
                <a:sym typeface="Helvetica Neue Bold Condensed"/>
              </a:defRPr>
            </a:lvl3pPr>
            <a:lvl4pPr marL="0" indent="0">
              <a:spcBef>
                <a:spcPts val="0"/>
              </a:spcBef>
              <a:buSzTx/>
              <a:buNone/>
              <a:defRPr sz="4600">
                <a:solidFill>
                  <a:srgbClr val="6696B6"/>
                </a:solidFill>
                <a:latin typeface="+mj-lt"/>
                <a:ea typeface="+mj-ea"/>
                <a:cs typeface="+mj-cs"/>
                <a:sym typeface="Helvetica Neue Bold Condensed"/>
              </a:defRPr>
            </a:lvl4pPr>
            <a:lvl5pPr marL="0" indent="0">
              <a:spcBef>
                <a:spcPts val="0"/>
              </a:spcBef>
              <a:buSzTx/>
              <a:buNone/>
              <a:defRPr sz="4600">
                <a:solidFill>
                  <a:srgbClr val="6696B6"/>
                </a:solidFill>
                <a:latin typeface="+mj-lt"/>
                <a:ea typeface="+mj-ea"/>
                <a:cs typeface="+mj-cs"/>
                <a:sym typeface="Helvetica Neue Bold Condensed"/>
              </a:defRPr>
            </a:lvl5pPr>
          </a:lstStyle>
          <a:p>
            <a:pPr/>
            <a:r>
              <a:t>Body Level One</a:t>
            </a:r>
          </a:p>
          <a:p>
            <a:pPr lvl="1"/>
            <a:r>
              <a:t>Body Level Two</a:t>
            </a:r>
          </a:p>
          <a:p>
            <a:pPr lvl="2"/>
            <a:r>
              <a:t>Body Level Three</a:t>
            </a:r>
          </a:p>
          <a:p>
            <a:pPr lvl="3"/>
            <a:r>
              <a:t>Body Level Four</a:t>
            </a:r>
          </a:p>
          <a:p>
            <a:pPr lvl="4"/>
            <a:r>
              <a:t>Body Level Five</a:t>
            </a:r>
          </a:p>
        </p:txBody>
      </p:sp>
      <p:sp>
        <p:nvSpPr>
          <p:cNvPr id="234" name="Slide Number"/>
          <p:cNvSpPr txBox="1"/>
          <p:nvPr>
            <p:ph type="sldNum" sz="quarter" idx="2"/>
          </p:nvPr>
        </p:nvSpPr>
        <p:spPr>
          <a:xfrm>
            <a:off x="6349999" y="9474200"/>
            <a:ext cx="312015" cy="299822"/>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 2 Column">
    <p:spTree>
      <p:nvGrpSpPr>
        <p:cNvPr id="1" name=""/>
        <p:cNvGrpSpPr/>
        <p:nvPr/>
      </p:nvGrpSpPr>
      <p:grpSpPr>
        <a:xfrm>
          <a:off x="0" y="0"/>
          <a:ext cx="0" cy="0"/>
          <a:chOff x="0" y="0"/>
          <a:chExt cx="0" cy="0"/>
        </a:xfrm>
      </p:grpSpPr>
      <p:sp>
        <p:nvSpPr>
          <p:cNvPr id="30" name="Title Text"/>
          <p:cNvSpPr txBox="1"/>
          <p:nvPr>
            <p:ph type="title"/>
          </p:nvPr>
        </p:nvSpPr>
        <p:spPr>
          <a:prstGeom prst="rect">
            <a:avLst/>
          </a:prstGeom>
        </p:spPr>
        <p:txBody>
          <a:bodyPr/>
          <a:lstStyle/>
          <a:p>
            <a:pPr/>
            <a:r>
              <a:t>Title Text</a:t>
            </a:r>
          </a:p>
        </p:txBody>
      </p:sp>
      <p:sp>
        <p:nvSpPr>
          <p:cNvPr id="31" name="Body Level One…"/>
          <p:cNvSpPr txBox="1"/>
          <p:nvPr>
            <p:ph type="body" idx="1"/>
          </p:nvPr>
        </p:nvSpPr>
        <p:spPr>
          <a:xfrm>
            <a:off x="1041400" y="2768600"/>
            <a:ext cx="10922000" cy="5715000"/>
          </a:xfrm>
          <a:prstGeom prst="rect">
            <a:avLst/>
          </a:prstGeom>
        </p:spPr>
        <p:txBody>
          <a:bodyPr numCol="2" spcCol="546100" anchor="t"/>
          <a:lstStyle>
            <a:lvl1pPr>
              <a:spcBef>
                <a:spcPts val="3200"/>
              </a:spcBef>
              <a:buBlip>
                <a:blip r:embed="rId2"/>
              </a:buBlip>
            </a:lvl1pPr>
            <a:lvl2pPr>
              <a:spcBef>
                <a:spcPts val="3200"/>
              </a:spcBef>
              <a:buBlip>
                <a:blip r:embed="rId2"/>
              </a:buBlip>
            </a:lvl2pPr>
            <a:lvl3pPr>
              <a:spcBef>
                <a:spcPts val="3200"/>
              </a:spcBef>
              <a:buBlip>
                <a:blip r:embed="rId2"/>
              </a:buBlip>
            </a:lvl3pPr>
            <a:lvl4pPr>
              <a:spcBef>
                <a:spcPts val="3200"/>
              </a:spcBef>
              <a:buBlip>
                <a:blip r:embed="rId2"/>
              </a:buBlip>
            </a:lvl4pPr>
            <a:lvl5pPr>
              <a:spcBef>
                <a:spcPts val="3200"/>
              </a:spcBef>
              <a:buBlip>
                <a:blip r:embed="rId2"/>
              </a:buBlip>
            </a:lvl5pPr>
          </a:lstStyle>
          <a:p>
            <a:pPr/>
            <a:r>
              <a:t>Body Level One</a:t>
            </a:r>
          </a:p>
          <a:p>
            <a:pPr lvl="1"/>
            <a:r>
              <a:t>Body Level Two</a:t>
            </a:r>
          </a:p>
          <a:p>
            <a:pPr lvl="2"/>
            <a:r>
              <a:t>Body Level Three</a:t>
            </a:r>
          </a:p>
          <a:p>
            <a:pPr lvl="3"/>
            <a:r>
              <a:t>Body Level Four</a:t>
            </a:r>
          </a:p>
          <a:p>
            <a:pPr lvl="4"/>
            <a:r>
              <a:t>Body Level Five</a:t>
            </a:r>
          </a:p>
        </p:txBody>
      </p:sp>
      <p:sp>
        <p:nvSpPr>
          <p:cNvPr id="32"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ullets">
    <p:spTree>
      <p:nvGrpSpPr>
        <p:cNvPr id="1" name=""/>
        <p:cNvGrpSpPr/>
        <p:nvPr/>
      </p:nvGrpSpPr>
      <p:grpSpPr>
        <a:xfrm>
          <a:off x="0" y="0"/>
          <a:ext cx="0" cy="0"/>
          <a:chOff x="0" y="0"/>
          <a:chExt cx="0" cy="0"/>
        </a:xfrm>
      </p:grpSpPr>
      <p:sp>
        <p:nvSpPr>
          <p:cNvPr id="39" name="Body Level One…"/>
          <p:cNvSpPr txBox="1"/>
          <p:nvPr>
            <p:ph type="body" idx="1"/>
          </p:nvPr>
        </p:nvSpPr>
        <p:spPr>
          <a:prstGeom prst="rect">
            <a:avLst/>
          </a:prstGeom>
        </p:spPr>
        <p:txBody>
          <a:bodyPr/>
          <a:lstStyle>
            <a:lvl1pPr>
              <a:buBlip>
                <a:blip r:embed="rId2"/>
              </a:buBlip>
            </a:lvl1pPr>
            <a:lvl2pPr>
              <a:buBlip>
                <a:blip r:embed="rId2"/>
              </a:buBlip>
            </a:lvl2pPr>
            <a:lvl3pPr>
              <a:buBlip>
                <a:blip r:embed="rId2"/>
              </a:buBlip>
            </a:lvl3pPr>
            <a:lvl4pPr>
              <a:buBlip>
                <a:blip r:embed="rId2"/>
              </a:buBlip>
            </a:lvl4pPr>
            <a:lvl5pPr>
              <a:buBlip>
                <a:blip r:embed="rId2"/>
              </a:buBlip>
            </a:lvl5pPr>
          </a:lstStyle>
          <a:p>
            <a:pPr/>
            <a:r>
              <a:t>Body Level One</a:t>
            </a:r>
          </a:p>
          <a:p>
            <a:pPr lvl="1"/>
            <a:r>
              <a:t>Body Level Two</a:t>
            </a:r>
          </a:p>
          <a:p>
            <a:pPr lvl="2"/>
            <a:r>
              <a:t>Body Level Three</a:t>
            </a:r>
          </a:p>
          <a:p>
            <a:pPr lvl="3"/>
            <a:r>
              <a:t>Body Level Four</a:t>
            </a:r>
          </a:p>
          <a:p>
            <a:pPr lvl="4"/>
            <a:r>
              <a:t>Body Level Five</a:t>
            </a:r>
          </a:p>
        </p:txBody>
      </p:sp>
      <p:sp>
        <p:nvSpPr>
          <p:cNvPr id="40"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p:spTree>
      <p:nvGrpSpPr>
        <p:cNvPr id="1" name=""/>
        <p:cNvGrpSpPr/>
        <p:nvPr/>
      </p:nvGrpSpPr>
      <p:grpSpPr>
        <a:xfrm>
          <a:off x="0" y="0"/>
          <a:ext cx="0" cy="0"/>
          <a:chOff x="0" y="0"/>
          <a:chExt cx="0" cy="0"/>
        </a:xfrm>
      </p:grpSpPr>
      <p:sp>
        <p:nvSpPr>
          <p:cNvPr id="4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 Top">
    <p:spTree>
      <p:nvGrpSpPr>
        <p:cNvPr id="1" name=""/>
        <p:cNvGrpSpPr/>
        <p:nvPr/>
      </p:nvGrpSpPr>
      <p:grpSpPr>
        <a:xfrm>
          <a:off x="0" y="0"/>
          <a:ext cx="0" cy="0"/>
          <a:chOff x="0" y="0"/>
          <a:chExt cx="0" cy="0"/>
        </a:xfrm>
      </p:grpSpPr>
      <p:sp>
        <p:nvSpPr>
          <p:cNvPr id="54" name="Title Text"/>
          <p:cNvSpPr txBox="1"/>
          <p:nvPr>
            <p:ph type="title"/>
          </p:nvPr>
        </p:nvSpPr>
        <p:spPr>
          <a:prstGeom prst="rect">
            <a:avLst/>
          </a:prstGeom>
        </p:spPr>
        <p:txBody>
          <a:bodyPr/>
          <a:lstStyle/>
          <a:p>
            <a:pPr/>
            <a:r>
              <a:t>Title Text</a:t>
            </a:r>
          </a:p>
        </p:txBody>
      </p:sp>
      <p:sp>
        <p:nvSpPr>
          <p:cNvPr id="5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 Center">
    <p:spTree>
      <p:nvGrpSpPr>
        <p:cNvPr id="1" name=""/>
        <p:cNvGrpSpPr/>
        <p:nvPr/>
      </p:nvGrpSpPr>
      <p:grpSpPr>
        <a:xfrm>
          <a:off x="0" y="0"/>
          <a:ext cx="0" cy="0"/>
          <a:chOff x="0" y="0"/>
          <a:chExt cx="0" cy="0"/>
        </a:xfrm>
      </p:grpSpPr>
      <p:sp>
        <p:nvSpPr>
          <p:cNvPr id="62" name="Title Text"/>
          <p:cNvSpPr txBox="1"/>
          <p:nvPr>
            <p:ph type="title"/>
          </p:nvPr>
        </p:nvSpPr>
        <p:spPr>
          <a:xfrm>
            <a:off x="1041400" y="3657600"/>
            <a:ext cx="10922000" cy="2438400"/>
          </a:xfrm>
          <a:prstGeom prst="rect">
            <a:avLst/>
          </a:prstGeom>
        </p:spPr>
        <p:txBody>
          <a:bodyPr/>
          <a:lstStyle/>
          <a:p>
            <a:pPr/>
            <a:r>
              <a:t>Title Text</a:t>
            </a:r>
          </a:p>
        </p:txBody>
      </p:sp>
      <p:sp>
        <p:nvSpPr>
          <p:cNvPr id="6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 Center Alt">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70" name="Title Text"/>
          <p:cNvSpPr txBox="1"/>
          <p:nvPr>
            <p:ph type="title"/>
          </p:nvPr>
        </p:nvSpPr>
        <p:spPr>
          <a:xfrm>
            <a:off x="1422400" y="3568700"/>
            <a:ext cx="10541000" cy="2628900"/>
          </a:xfrm>
          <a:prstGeom prst="rect">
            <a:avLst/>
          </a:prstGeom>
        </p:spPr>
        <p:txBody>
          <a:bodyPr/>
          <a:lstStyle>
            <a:lvl1pPr marL="0">
              <a:lnSpc>
                <a:spcPct val="100000"/>
              </a:lnSpc>
              <a:defRPr sz="7600">
                <a:solidFill>
                  <a:srgbClr val="DEDDDE"/>
                </a:solidFill>
                <a:latin typeface="+mj-lt"/>
                <a:ea typeface="+mj-ea"/>
                <a:cs typeface="+mj-cs"/>
                <a:sym typeface="Helvetica Neue Bold Condensed"/>
              </a:defRPr>
            </a:lvl1pPr>
          </a:lstStyle>
          <a:p>
            <a:pPr/>
            <a:r>
              <a:t>Title Text</a:t>
            </a:r>
          </a:p>
        </p:txBody>
      </p:sp>
      <p:sp>
        <p:nvSpPr>
          <p:cNvPr id="71" name="Slide Number"/>
          <p:cNvSpPr txBox="1"/>
          <p:nvPr>
            <p:ph type="sldNum" sz="quarter" idx="2"/>
          </p:nvPr>
        </p:nvSpPr>
        <p:spPr>
          <a:xfrm>
            <a:off x="6349999" y="9474200"/>
            <a:ext cx="312015" cy="299822"/>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Horizontal">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78" name="Line"/>
          <p:cNvSpPr/>
          <p:nvPr/>
        </p:nvSpPr>
        <p:spPr>
          <a:xfrm>
            <a:off x="278468" y="8915400"/>
            <a:ext cx="12459504" cy="2"/>
          </a:xfrm>
          <a:prstGeom prst="line">
            <a:avLst/>
          </a:prstGeom>
          <a:ln w="25400">
            <a:solidFill>
              <a:srgbClr val="A2A1A6"/>
            </a:solidFill>
            <a:miter lim="400000"/>
          </a:ln>
        </p:spPr>
        <p:txBody>
          <a:bodyPr lIns="0" tIns="0" rIns="0" bIns="0"/>
          <a:lstStyle/>
          <a:p>
            <a:pPr algn="l" defTabSz="457200">
              <a:defRPr cap="none" sz="1200">
                <a:solidFill>
                  <a:srgbClr val="000000"/>
                </a:solidFill>
                <a:latin typeface="Helvetica"/>
                <a:ea typeface="Helvetica"/>
                <a:cs typeface="Helvetica"/>
                <a:sym typeface="Helvetica"/>
              </a:defRPr>
            </a:pPr>
          </a:p>
        </p:txBody>
      </p:sp>
      <p:sp>
        <p:nvSpPr>
          <p:cNvPr id="79" name="Line"/>
          <p:cNvSpPr/>
          <p:nvPr/>
        </p:nvSpPr>
        <p:spPr>
          <a:xfrm>
            <a:off x="5256868" y="8902701"/>
            <a:ext cx="1" cy="596899"/>
          </a:xfrm>
          <a:prstGeom prst="line">
            <a:avLst/>
          </a:prstGeom>
          <a:ln w="25400">
            <a:solidFill>
              <a:srgbClr val="A2A1A6"/>
            </a:solidFill>
            <a:miter lim="400000"/>
          </a:ln>
        </p:spPr>
        <p:txBody>
          <a:bodyPr lIns="0" tIns="0" rIns="0" bIns="0"/>
          <a:lstStyle/>
          <a:p>
            <a:pPr algn="l" defTabSz="457200">
              <a:defRPr cap="none" sz="1200">
                <a:solidFill>
                  <a:srgbClr val="000000"/>
                </a:solidFill>
                <a:latin typeface="Helvetica"/>
                <a:ea typeface="Helvetica"/>
                <a:cs typeface="Helvetica"/>
                <a:sym typeface="Helvetica"/>
              </a:defRPr>
            </a:pPr>
          </a:p>
        </p:txBody>
      </p:sp>
      <p:sp>
        <p:nvSpPr>
          <p:cNvPr id="80" name="Line"/>
          <p:cNvSpPr/>
          <p:nvPr/>
        </p:nvSpPr>
        <p:spPr>
          <a:xfrm>
            <a:off x="278468" y="7188200"/>
            <a:ext cx="12459504" cy="2"/>
          </a:xfrm>
          <a:prstGeom prst="line">
            <a:avLst/>
          </a:prstGeom>
          <a:ln w="25400">
            <a:solidFill>
              <a:srgbClr val="A2A1A6"/>
            </a:solidFill>
            <a:miter lim="400000"/>
          </a:ln>
        </p:spPr>
        <p:txBody>
          <a:bodyPr lIns="0" tIns="0" rIns="0" bIns="0"/>
          <a:lstStyle/>
          <a:p>
            <a:pPr algn="l" defTabSz="457200">
              <a:defRPr cap="none" sz="1200">
                <a:solidFill>
                  <a:srgbClr val="000000"/>
                </a:solidFill>
                <a:latin typeface="Helvetica"/>
                <a:ea typeface="Helvetica"/>
                <a:cs typeface="Helvetica"/>
                <a:sym typeface="Helvetica"/>
              </a:defRPr>
            </a:pPr>
          </a:p>
        </p:txBody>
      </p:sp>
      <p:sp>
        <p:nvSpPr>
          <p:cNvPr id="81" name="PROJECT"/>
          <p:cNvSpPr txBox="1"/>
          <p:nvPr>
            <p:ph type="body" sz="quarter" idx="21"/>
          </p:nvPr>
        </p:nvSpPr>
        <p:spPr>
          <a:xfrm>
            <a:off x="339858" y="7197750"/>
            <a:ext cx="935432" cy="374600"/>
          </a:xfrm>
          <a:prstGeom prst="rect">
            <a:avLst/>
          </a:prstGeom>
        </p:spPr>
        <p:txBody>
          <a:bodyPr wrap="none">
            <a:spAutoFit/>
          </a:bodyPr>
          <a:lstStyle>
            <a:lvl1pPr marL="0" indent="0">
              <a:spcBef>
                <a:spcPts val="0"/>
              </a:spcBef>
              <a:buSzTx/>
              <a:buNone/>
              <a:defRPr cap="all" sz="1800">
                <a:solidFill>
                  <a:srgbClr val="72707B"/>
                </a:solidFill>
                <a:latin typeface="+mj-lt"/>
                <a:ea typeface="+mj-ea"/>
                <a:cs typeface="+mj-cs"/>
                <a:sym typeface="Helvetica Neue Bold Condensed"/>
              </a:defRPr>
            </a:lvl1pPr>
          </a:lstStyle>
          <a:p>
            <a:pPr/>
            <a:r>
              <a:t>PROJECT</a:t>
            </a:r>
          </a:p>
        </p:txBody>
      </p:sp>
      <p:sp>
        <p:nvSpPr>
          <p:cNvPr id="82" name="DATE"/>
          <p:cNvSpPr txBox="1"/>
          <p:nvPr>
            <p:ph type="body" sz="quarter" idx="22"/>
          </p:nvPr>
        </p:nvSpPr>
        <p:spPr>
          <a:xfrm>
            <a:off x="339908" y="8912250"/>
            <a:ext cx="579730" cy="374600"/>
          </a:xfrm>
          <a:prstGeom prst="rect">
            <a:avLst/>
          </a:prstGeom>
        </p:spPr>
        <p:txBody>
          <a:bodyPr wrap="none">
            <a:spAutoFit/>
          </a:bodyPr>
          <a:lstStyle>
            <a:lvl1pPr marL="0" indent="0">
              <a:spcBef>
                <a:spcPts val="0"/>
              </a:spcBef>
              <a:buSzTx/>
              <a:buNone/>
              <a:defRPr cap="all" sz="1800">
                <a:solidFill>
                  <a:srgbClr val="72707B"/>
                </a:solidFill>
                <a:latin typeface="+mj-lt"/>
                <a:ea typeface="+mj-ea"/>
                <a:cs typeface="+mj-cs"/>
                <a:sym typeface="Helvetica Neue Bold Condensed"/>
              </a:defRPr>
            </a:lvl1pPr>
          </a:lstStyle>
          <a:p>
            <a:pPr/>
            <a:r>
              <a:t>DATE</a:t>
            </a:r>
          </a:p>
        </p:txBody>
      </p:sp>
      <p:sp>
        <p:nvSpPr>
          <p:cNvPr id="83" name="CLIENT"/>
          <p:cNvSpPr txBox="1"/>
          <p:nvPr>
            <p:ph type="body" sz="quarter" idx="23"/>
          </p:nvPr>
        </p:nvSpPr>
        <p:spPr>
          <a:xfrm>
            <a:off x="5318308" y="8912250"/>
            <a:ext cx="752781" cy="374600"/>
          </a:xfrm>
          <a:prstGeom prst="rect">
            <a:avLst/>
          </a:prstGeom>
        </p:spPr>
        <p:txBody>
          <a:bodyPr wrap="none">
            <a:spAutoFit/>
          </a:bodyPr>
          <a:lstStyle>
            <a:lvl1pPr marL="0" indent="0">
              <a:spcBef>
                <a:spcPts val="0"/>
              </a:spcBef>
              <a:buSzTx/>
              <a:buNone/>
              <a:defRPr cap="all" sz="1800">
                <a:solidFill>
                  <a:srgbClr val="72707B"/>
                </a:solidFill>
                <a:latin typeface="+mj-lt"/>
                <a:ea typeface="+mj-ea"/>
                <a:cs typeface="+mj-cs"/>
                <a:sym typeface="Helvetica Neue Bold Condensed"/>
              </a:defRPr>
            </a:lvl1pPr>
          </a:lstStyle>
          <a:p>
            <a:pPr/>
            <a:r>
              <a:t>CLIENT</a:t>
            </a:r>
          </a:p>
        </p:txBody>
      </p:sp>
      <p:sp>
        <p:nvSpPr>
          <p:cNvPr id="84" name="DATE"/>
          <p:cNvSpPr txBox="1"/>
          <p:nvPr>
            <p:ph type="body" sz="quarter" idx="24"/>
          </p:nvPr>
        </p:nvSpPr>
        <p:spPr>
          <a:xfrm>
            <a:off x="1419408" y="8908389"/>
            <a:ext cx="941731" cy="585522"/>
          </a:xfrm>
          <a:prstGeom prst="rect">
            <a:avLst/>
          </a:prstGeom>
        </p:spPr>
        <p:txBody>
          <a:bodyPr wrap="none">
            <a:spAutoFit/>
          </a:bodyPr>
          <a:lstStyle>
            <a:lvl1pPr marL="0" indent="0">
              <a:spcBef>
                <a:spcPts val="0"/>
              </a:spcBef>
              <a:buSzTx/>
              <a:buNone/>
              <a:defRPr cap="all" sz="3200">
                <a:solidFill>
                  <a:srgbClr val="6696B6"/>
                </a:solidFill>
                <a:latin typeface="+mj-lt"/>
                <a:ea typeface="+mj-ea"/>
                <a:cs typeface="+mj-cs"/>
                <a:sym typeface="Helvetica Neue Bold Condensed"/>
              </a:defRPr>
            </a:lvl1pPr>
          </a:lstStyle>
          <a:p>
            <a:pPr/>
            <a:r>
              <a:t>DATE</a:t>
            </a:r>
          </a:p>
        </p:txBody>
      </p:sp>
      <p:sp>
        <p:nvSpPr>
          <p:cNvPr id="85" name="NAME"/>
          <p:cNvSpPr txBox="1"/>
          <p:nvPr>
            <p:ph type="body" sz="quarter" idx="25"/>
          </p:nvPr>
        </p:nvSpPr>
        <p:spPr>
          <a:xfrm>
            <a:off x="6359707" y="8908389"/>
            <a:ext cx="1069748" cy="585522"/>
          </a:xfrm>
          <a:prstGeom prst="rect">
            <a:avLst/>
          </a:prstGeom>
        </p:spPr>
        <p:txBody>
          <a:bodyPr wrap="none">
            <a:spAutoFit/>
          </a:bodyPr>
          <a:lstStyle>
            <a:lvl1pPr marL="0" indent="0">
              <a:spcBef>
                <a:spcPts val="0"/>
              </a:spcBef>
              <a:buSzTx/>
              <a:buNone/>
              <a:defRPr cap="all" sz="3200">
                <a:solidFill>
                  <a:srgbClr val="6696B6"/>
                </a:solidFill>
                <a:latin typeface="+mj-lt"/>
                <a:ea typeface="+mj-ea"/>
                <a:cs typeface="+mj-cs"/>
                <a:sym typeface="Helvetica Neue Bold Condensed"/>
              </a:defRPr>
            </a:lvl1pPr>
          </a:lstStyle>
          <a:p>
            <a:pPr/>
            <a:r>
              <a:t>NAME</a:t>
            </a:r>
          </a:p>
        </p:txBody>
      </p:sp>
      <p:sp>
        <p:nvSpPr>
          <p:cNvPr id="86" name="Image"/>
          <p:cNvSpPr/>
          <p:nvPr>
            <p:ph type="pic" sz="half" idx="26"/>
          </p:nvPr>
        </p:nvSpPr>
        <p:spPr>
          <a:xfrm>
            <a:off x="368300" y="101600"/>
            <a:ext cx="4851400" cy="7277100"/>
          </a:xfrm>
          <a:prstGeom prst="rect">
            <a:avLst/>
          </a:prstGeom>
        </p:spPr>
        <p:txBody>
          <a:bodyPr lIns="91439" tIns="45719" rIns="91439" bIns="45719" anchor="t"/>
          <a:lstStyle/>
          <a:p>
            <a:pPr/>
          </a:p>
        </p:txBody>
      </p:sp>
      <p:sp>
        <p:nvSpPr>
          <p:cNvPr id="87" name="Image"/>
          <p:cNvSpPr/>
          <p:nvPr>
            <p:ph type="pic" sz="half" idx="27"/>
          </p:nvPr>
        </p:nvSpPr>
        <p:spPr>
          <a:xfrm>
            <a:off x="7785100" y="101600"/>
            <a:ext cx="4851400" cy="7277100"/>
          </a:xfrm>
          <a:prstGeom prst="rect">
            <a:avLst/>
          </a:prstGeom>
        </p:spPr>
        <p:txBody>
          <a:bodyPr lIns="91439" tIns="45719" rIns="91439" bIns="45719" anchor="t"/>
          <a:lstStyle/>
          <a:p>
            <a:pPr/>
          </a:p>
        </p:txBody>
      </p:sp>
      <p:sp>
        <p:nvSpPr>
          <p:cNvPr id="88" name="Image"/>
          <p:cNvSpPr/>
          <p:nvPr>
            <p:ph type="pic" sz="quarter" idx="28"/>
          </p:nvPr>
        </p:nvSpPr>
        <p:spPr>
          <a:xfrm>
            <a:off x="5295900" y="228600"/>
            <a:ext cx="2413000" cy="3619500"/>
          </a:xfrm>
          <a:prstGeom prst="rect">
            <a:avLst/>
          </a:prstGeom>
        </p:spPr>
        <p:txBody>
          <a:bodyPr lIns="91439" tIns="45719" rIns="91439" bIns="45719" anchor="t"/>
          <a:lstStyle/>
          <a:p>
            <a:pPr/>
          </a:p>
        </p:txBody>
      </p:sp>
      <p:sp>
        <p:nvSpPr>
          <p:cNvPr id="89" name="Image"/>
          <p:cNvSpPr/>
          <p:nvPr>
            <p:ph type="pic" sz="quarter" idx="29"/>
          </p:nvPr>
        </p:nvSpPr>
        <p:spPr>
          <a:xfrm>
            <a:off x="5295900" y="3619500"/>
            <a:ext cx="2413000" cy="3619500"/>
          </a:xfrm>
          <a:prstGeom prst="rect">
            <a:avLst/>
          </a:prstGeom>
        </p:spPr>
        <p:txBody>
          <a:bodyPr lIns="91439" tIns="45719" rIns="91439" bIns="45719" anchor="t"/>
          <a:lstStyle/>
          <a:p>
            <a:pPr/>
          </a:p>
        </p:txBody>
      </p:sp>
      <p:sp>
        <p:nvSpPr>
          <p:cNvPr id="90" name="Title Text"/>
          <p:cNvSpPr txBox="1"/>
          <p:nvPr>
            <p:ph type="title"/>
          </p:nvPr>
        </p:nvSpPr>
        <p:spPr>
          <a:xfrm>
            <a:off x="1422400" y="7099300"/>
            <a:ext cx="10845800" cy="1028700"/>
          </a:xfrm>
          <a:prstGeom prst="rect">
            <a:avLst/>
          </a:prstGeom>
        </p:spPr>
        <p:txBody>
          <a:bodyPr anchor="b"/>
          <a:lstStyle>
            <a:lvl1pPr marL="0">
              <a:lnSpc>
                <a:spcPct val="100000"/>
              </a:lnSpc>
              <a:defRPr cap="all" sz="7400">
                <a:solidFill>
                  <a:srgbClr val="DEDDDE"/>
                </a:solidFill>
                <a:latin typeface="+mj-lt"/>
                <a:ea typeface="+mj-ea"/>
                <a:cs typeface="+mj-cs"/>
                <a:sym typeface="Helvetica Neue Bold Condensed"/>
              </a:defRPr>
            </a:lvl1pPr>
          </a:lstStyle>
          <a:p>
            <a:pPr/>
            <a:r>
              <a:t>Title Text</a:t>
            </a:r>
          </a:p>
        </p:txBody>
      </p:sp>
      <p:sp>
        <p:nvSpPr>
          <p:cNvPr id="91" name="Body Level One…"/>
          <p:cNvSpPr txBox="1"/>
          <p:nvPr>
            <p:ph type="body" sz="quarter" idx="1"/>
          </p:nvPr>
        </p:nvSpPr>
        <p:spPr>
          <a:xfrm>
            <a:off x="1422400" y="8115300"/>
            <a:ext cx="10845800" cy="749300"/>
          </a:xfrm>
          <a:prstGeom prst="rect">
            <a:avLst/>
          </a:prstGeom>
        </p:spPr>
        <p:txBody>
          <a:bodyPr anchor="t"/>
          <a:lstStyle>
            <a:lvl1pPr marL="0" indent="0">
              <a:spcBef>
                <a:spcPts val="0"/>
              </a:spcBef>
              <a:buSzTx/>
              <a:buNone/>
              <a:defRPr cap="all" sz="4600">
                <a:solidFill>
                  <a:srgbClr val="DEDDDE"/>
                </a:solidFill>
                <a:latin typeface="+mj-lt"/>
                <a:ea typeface="+mj-ea"/>
                <a:cs typeface="+mj-cs"/>
                <a:sym typeface="Helvetica Neue Bold Condensed"/>
              </a:defRPr>
            </a:lvl1pPr>
            <a:lvl2pPr marL="0" indent="0">
              <a:spcBef>
                <a:spcPts val="0"/>
              </a:spcBef>
              <a:buSzTx/>
              <a:buNone/>
              <a:defRPr cap="all" sz="4600">
                <a:solidFill>
                  <a:srgbClr val="DEDDDE"/>
                </a:solidFill>
                <a:latin typeface="+mj-lt"/>
                <a:ea typeface="+mj-ea"/>
                <a:cs typeface="+mj-cs"/>
                <a:sym typeface="Helvetica Neue Bold Condensed"/>
              </a:defRPr>
            </a:lvl2pPr>
            <a:lvl3pPr marL="0" indent="0">
              <a:spcBef>
                <a:spcPts val="0"/>
              </a:spcBef>
              <a:buSzTx/>
              <a:buNone/>
              <a:defRPr cap="all" sz="4600">
                <a:solidFill>
                  <a:srgbClr val="DEDDDE"/>
                </a:solidFill>
                <a:latin typeface="+mj-lt"/>
                <a:ea typeface="+mj-ea"/>
                <a:cs typeface="+mj-cs"/>
                <a:sym typeface="Helvetica Neue Bold Condensed"/>
              </a:defRPr>
            </a:lvl3pPr>
            <a:lvl4pPr marL="0" indent="0">
              <a:spcBef>
                <a:spcPts val="0"/>
              </a:spcBef>
              <a:buSzTx/>
              <a:buNone/>
              <a:defRPr cap="all" sz="4600">
                <a:solidFill>
                  <a:srgbClr val="DEDDDE"/>
                </a:solidFill>
                <a:latin typeface="+mj-lt"/>
                <a:ea typeface="+mj-ea"/>
                <a:cs typeface="+mj-cs"/>
                <a:sym typeface="Helvetica Neue Bold Condensed"/>
              </a:defRPr>
            </a:lvl4pPr>
            <a:lvl5pPr marL="0" indent="0">
              <a:spcBef>
                <a:spcPts val="0"/>
              </a:spcBef>
              <a:buSzTx/>
              <a:buNone/>
              <a:defRPr cap="all" sz="4600">
                <a:solidFill>
                  <a:srgbClr val="DEDDDE"/>
                </a:solidFill>
                <a:latin typeface="+mj-lt"/>
                <a:ea typeface="+mj-ea"/>
                <a:cs typeface="+mj-cs"/>
                <a:sym typeface="Helvetica Neue Bold Condensed"/>
              </a:defRPr>
            </a:lvl5pPr>
          </a:lstStyle>
          <a:p>
            <a:pPr/>
            <a:r>
              <a:t>Body Level One</a:t>
            </a:r>
          </a:p>
          <a:p>
            <a:pPr lvl="1"/>
            <a:r>
              <a:t>Body Level Two</a:t>
            </a:r>
          </a:p>
          <a:p>
            <a:pPr lvl="2"/>
            <a:r>
              <a:t>Body Level Three</a:t>
            </a:r>
          </a:p>
          <a:p>
            <a:pPr lvl="3"/>
            <a:r>
              <a:t>Body Level Four</a:t>
            </a:r>
          </a:p>
          <a:p>
            <a:pPr lvl="4"/>
            <a:r>
              <a:t>Body Level Five</a:t>
            </a:r>
          </a:p>
        </p:txBody>
      </p:sp>
      <p:sp>
        <p:nvSpPr>
          <p:cNvPr id="92"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image" Target="../media/image1.jpeg"/><Relationship Id="rId3" Type="http://schemas.openxmlformats.org/officeDocument/2006/relationships/image" Target="../media/image1.png"/><Relationship Id="rId4" Type="http://schemas.openxmlformats.org/officeDocument/2006/relationships/slideLayout" Target="../slideLayouts/slideLayout1.xml"/><Relationship Id="rId5" Type="http://schemas.openxmlformats.org/officeDocument/2006/relationships/slideLayout" Target="../slideLayouts/slideLayout2.xml"/><Relationship Id="rId6" Type="http://schemas.openxmlformats.org/officeDocument/2006/relationships/slideLayout" Target="../slideLayouts/slideLayout3.xml"/><Relationship Id="rId7" Type="http://schemas.openxmlformats.org/officeDocument/2006/relationships/slideLayout" Target="../slideLayouts/slideLayout4.xml"/><Relationship Id="rId8" Type="http://schemas.openxmlformats.org/officeDocument/2006/relationships/slideLayout" Target="../slideLayouts/slideLayout5.xml"/><Relationship Id="rId9" Type="http://schemas.openxmlformats.org/officeDocument/2006/relationships/slideLayout" Target="../slideLayouts/slideLayout6.xml"/><Relationship Id="rId10" Type="http://schemas.openxmlformats.org/officeDocument/2006/relationships/slideLayout" Target="../slideLayouts/slideLayout7.xml"/><Relationship Id="rId11" Type="http://schemas.openxmlformats.org/officeDocument/2006/relationships/slideLayout" Target="../slideLayouts/slideLayout8.xml"/><Relationship Id="rId12" Type="http://schemas.openxmlformats.org/officeDocument/2006/relationships/slideLayout" Target="../slideLayouts/slideLayout9.xml"/><Relationship Id="rId13" Type="http://schemas.openxmlformats.org/officeDocument/2006/relationships/slideLayout" Target="../slideLayouts/slideLayout10.xml"/><Relationship Id="rId14" Type="http://schemas.openxmlformats.org/officeDocument/2006/relationships/slideLayout" Target="../slideLayouts/slideLayout11.xml"/><Relationship Id="rId15" Type="http://schemas.openxmlformats.org/officeDocument/2006/relationships/slideLayout" Target="../slideLayouts/slideLayout12.xml"/><Relationship Id="rId16" Type="http://schemas.openxmlformats.org/officeDocument/2006/relationships/slideLayout" Target="../slideLayouts/slideLayout13.xml"/><Relationship Id="rId17" Type="http://schemas.openxmlformats.org/officeDocument/2006/relationships/slideLayout" Target="../slideLayouts/slideLayout14.xml"/><Relationship Id="rId18" Type="http://schemas.openxmlformats.org/officeDocument/2006/relationships/slideLayout" Target="../slideLayouts/slideLayout15.xml"/><Relationship Id="rId19" Type="http://schemas.openxmlformats.org/officeDocument/2006/relationships/slideLayout" Target="../slideLayouts/slideLayout16.xml"/><Relationship Id="rId20" Type="http://schemas.openxmlformats.org/officeDocument/2006/relationships/slideLayout" Target="../slideLayouts/slideLayout17.xml"/><Relationship Id="rId21" Type="http://schemas.openxmlformats.org/officeDocument/2006/relationships/slideLayout" Target="../slideLayouts/slideLayout18.xml"/><Relationship Id="rId22" Type="http://schemas.openxmlformats.org/officeDocument/2006/relationships/slideLayout" Target="../slideLayouts/slideLayout19.xml"/><Relationship Id="rId23" Type="http://schemas.openxmlformats.org/officeDocument/2006/relationships/slideLayout" Target="../slideLayouts/slideLayout20.xml"/><Relationship Id="rId24"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2" name="Rectangle"/>
          <p:cNvSpPr/>
          <p:nvPr/>
        </p:nvSpPr>
        <p:spPr>
          <a:xfrm>
            <a:off x="283843" y="279400"/>
            <a:ext cx="12446001" cy="9220200"/>
          </a:xfrm>
          <a:prstGeom prst="rect">
            <a:avLst/>
          </a:prstGeom>
          <a:ln w="25400">
            <a:solidFill>
              <a:srgbClr val="A2A1A6"/>
            </a:solidFill>
            <a:miter lim="400000"/>
          </a:ln>
        </p:spPr>
        <p:txBody>
          <a:bodyPr lIns="50800" tIns="50800" rIns="50800" bIns="50800" anchor="ctr"/>
          <a:lstStyle/>
          <a:p>
            <a:pPr>
              <a:defRPr cap="none" sz="4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3" name="Body Level One…"/>
          <p:cNvSpPr txBox="1"/>
          <p:nvPr>
            <p:ph type="body" idx="1"/>
          </p:nvPr>
        </p:nvSpPr>
        <p:spPr>
          <a:xfrm>
            <a:off x="1041400" y="1473200"/>
            <a:ext cx="10922000" cy="68072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lvl1pPr>
              <a:buBlip>
                <a:blip r:embed="rId3"/>
              </a:buBlip>
            </a:lvl1pPr>
            <a:lvl2pPr>
              <a:buBlip>
                <a:blip r:embed="rId3"/>
              </a:buBlip>
            </a:lvl2pPr>
            <a:lvl3pPr>
              <a:buBlip>
                <a:blip r:embed="rId3"/>
              </a:buBlip>
            </a:lvl3pPr>
            <a:lvl4pPr>
              <a:buBlip>
                <a:blip r:embed="rId3"/>
              </a:buBlip>
            </a:lvl4pPr>
            <a:lvl5pPr>
              <a:buBlip>
                <a:blip r:embed="rId3"/>
              </a:buBlip>
            </a:lvl5pPr>
          </a:lstStyle>
          <a:p>
            <a:pPr/>
            <a:r>
              <a:t>Body Level One</a:t>
            </a:r>
          </a:p>
          <a:p>
            <a:pPr lvl="1"/>
            <a:r>
              <a:t>Body Level Two</a:t>
            </a:r>
          </a:p>
          <a:p>
            <a:pPr lvl="2"/>
            <a:r>
              <a:t>Body Level Three</a:t>
            </a:r>
          </a:p>
          <a:p>
            <a:pPr lvl="3"/>
            <a:r>
              <a:t>Body Level Four</a:t>
            </a:r>
          </a:p>
          <a:p>
            <a:pPr lvl="4"/>
            <a:r>
              <a:t>Body Level Five</a:t>
            </a:r>
          </a:p>
        </p:txBody>
      </p:sp>
      <p:sp>
        <p:nvSpPr>
          <p:cNvPr id="4" name="Title Text"/>
          <p:cNvSpPr txBox="1"/>
          <p:nvPr>
            <p:ph type="title"/>
          </p:nvPr>
        </p:nvSpPr>
        <p:spPr>
          <a:xfrm>
            <a:off x="1041400" y="254000"/>
            <a:ext cx="10922000" cy="24384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p>
            <a:pPr/>
            <a:r>
              <a:t>Title Text</a:t>
            </a:r>
          </a:p>
        </p:txBody>
      </p:sp>
      <p:sp>
        <p:nvSpPr>
          <p:cNvPr id="5" name="Slide Number"/>
          <p:cNvSpPr txBox="1"/>
          <p:nvPr>
            <p:ph type="sldNum" sz="quarter" idx="2"/>
          </p:nvPr>
        </p:nvSpPr>
        <p:spPr>
          <a:xfrm>
            <a:off x="6352743" y="9474200"/>
            <a:ext cx="312014" cy="299822"/>
          </a:xfrm>
          <a:prstGeom prst="rect">
            <a:avLst/>
          </a:prstGeom>
          <a:ln w="12700">
            <a:miter lim="400000"/>
          </a:ln>
        </p:spPr>
        <p:txBody>
          <a:bodyPr wrap="none" lIns="50800" tIns="50800" rIns="50800" bIns="50800">
            <a:spAutoFit/>
          </a:bodyPr>
          <a:lstStyle>
            <a:lvl1pPr>
              <a:defRPr cap="none" sz="1400">
                <a:latin typeface="Helvetica Neue"/>
                <a:ea typeface="Helvetica Neue"/>
                <a:cs typeface="Helvetica Neue"/>
                <a:sym typeface="Helvetica Neue"/>
              </a:defRPr>
            </a:lvl1pPr>
          </a:lstStyle>
          <a:p>
            <a:pPr/>
            <a:fld id="{86CB4B4D-7CA3-9044-876B-883B54F8677D}" type="slidenum"/>
          </a:p>
        </p:txBody>
      </p:sp>
    </p:spTree>
  </p:cSld>
  <p:clrMap bg1="dk1" tx1="lt1" bg2="dk2" tx2="lt2" accent1="accent1" accent2="accent2" accent3="accent3" accent4="accent4" accent5="accent5" accent6="accent6" hlink="hlink" folHlink="folHlink"/>
  <p:sldLayoutIdLst>
    <p:sldLayoutId id="2147483649" r:id="rId4"/>
    <p:sldLayoutId id="214748365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 id="2147483660" r:id="rId15"/>
    <p:sldLayoutId id="2147483661" r:id="rId16"/>
    <p:sldLayoutId id="2147483662" r:id="rId17"/>
    <p:sldLayoutId id="2147483663" r:id="rId18"/>
    <p:sldLayoutId id="2147483664" r:id="rId19"/>
    <p:sldLayoutId id="2147483665" r:id="rId20"/>
    <p:sldLayoutId id="2147483666" r:id="rId21"/>
    <p:sldLayoutId id="2147483667" r:id="rId22"/>
    <p:sldLayoutId id="2147483668" r:id="rId23"/>
    <p:sldLayoutId id="2147483669" r:id="rId24"/>
  </p:sldLayoutIdLst>
  <p:transition xmlns:p14="http://schemas.microsoft.com/office/powerpoint/2010/main" spd="med" advClick="1"/>
  <p:txStyles>
    <p:titleStyle>
      <a:lvl1pPr marL="408432" marR="0" indent="0" algn="l" defTabSz="584200" rtl="0" latinLnBrk="0">
        <a:lnSpc>
          <a:spcPct val="90000"/>
        </a:lnSpc>
        <a:spcBef>
          <a:spcPts val="0"/>
        </a:spcBef>
        <a:spcAft>
          <a:spcPts val="0"/>
        </a:spcAft>
        <a:buClrTx/>
        <a:buSzTx/>
        <a:buFontTx/>
        <a:buNone/>
        <a:tabLst/>
        <a:defRPr b="0" baseline="0" cap="none" i="0" spc="0" strike="noStrike" sz="7800" u="none">
          <a:solidFill>
            <a:srgbClr val="5C89A5"/>
          </a:solidFill>
          <a:uFillTx/>
          <a:latin typeface="+mn-lt"/>
          <a:ea typeface="+mn-ea"/>
          <a:cs typeface="+mn-cs"/>
          <a:sym typeface="Helvetica Neue Light"/>
        </a:defRPr>
      </a:lvl1pPr>
      <a:lvl2pPr marL="408432" marR="0" indent="228600" algn="l" defTabSz="584200" rtl="0" latinLnBrk="0">
        <a:lnSpc>
          <a:spcPct val="90000"/>
        </a:lnSpc>
        <a:spcBef>
          <a:spcPts val="0"/>
        </a:spcBef>
        <a:spcAft>
          <a:spcPts val="0"/>
        </a:spcAft>
        <a:buClrTx/>
        <a:buSzTx/>
        <a:buFontTx/>
        <a:buNone/>
        <a:tabLst/>
        <a:defRPr b="0" baseline="0" cap="none" i="0" spc="0" strike="noStrike" sz="7800" u="none">
          <a:solidFill>
            <a:srgbClr val="5C89A5"/>
          </a:solidFill>
          <a:uFillTx/>
          <a:latin typeface="+mn-lt"/>
          <a:ea typeface="+mn-ea"/>
          <a:cs typeface="+mn-cs"/>
          <a:sym typeface="Helvetica Neue Light"/>
        </a:defRPr>
      </a:lvl2pPr>
      <a:lvl3pPr marL="408432" marR="0" indent="457200" algn="l" defTabSz="584200" rtl="0" latinLnBrk="0">
        <a:lnSpc>
          <a:spcPct val="90000"/>
        </a:lnSpc>
        <a:spcBef>
          <a:spcPts val="0"/>
        </a:spcBef>
        <a:spcAft>
          <a:spcPts val="0"/>
        </a:spcAft>
        <a:buClrTx/>
        <a:buSzTx/>
        <a:buFontTx/>
        <a:buNone/>
        <a:tabLst/>
        <a:defRPr b="0" baseline="0" cap="none" i="0" spc="0" strike="noStrike" sz="7800" u="none">
          <a:solidFill>
            <a:srgbClr val="5C89A5"/>
          </a:solidFill>
          <a:uFillTx/>
          <a:latin typeface="+mn-lt"/>
          <a:ea typeface="+mn-ea"/>
          <a:cs typeface="+mn-cs"/>
          <a:sym typeface="Helvetica Neue Light"/>
        </a:defRPr>
      </a:lvl3pPr>
      <a:lvl4pPr marL="408432" marR="0" indent="685800" algn="l" defTabSz="584200" rtl="0" latinLnBrk="0">
        <a:lnSpc>
          <a:spcPct val="90000"/>
        </a:lnSpc>
        <a:spcBef>
          <a:spcPts val="0"/>
        </a:spcBef>
        <a:spcAft>
          <a:spcPts val="0"/>
        </a:spcAft>
        <a:buClrTx/>
        <a:buSzTx/>
        <a:buFontTx/>
        <a:buNone/>
        <a:tabLst/>
        <a:defRPr b="0" baseline="0" cap="none" i="0" spc="0" strike="noStrike" sz="7800" u="none">
          <a:solidFill>
            <a:srgbClr val="5C89A5"/>
          </a:solidFill>
          <a:uFillTx/>
          <a:latin typeface="+mn-lt"/>
          <a:ea typeface="+mn-ea"/>
          <a:cs typeface="+mn-cs"/>
          <a:sym typeface="Helvetica Neue Light"/>
        </a:defRPr>
      </a:lvl4pPr>
      <a:lvl5pPr marL="408432" marR="0" indent="914400" algn="l" defTabSz="584200" rtl="0" latinLnBrk="0">
        <a:lnSpc>
          <a:spcPct val="90000"/>
        </a:lnSpc>
        <a:spcBef>
          <a:spcPts val="0"/>
        </a:spcBef>
        <a:spcAft>
          <a:spcPts val="0"/>
        </a:spcAft>
        <a:buClrTx/>
        <a:buSzTx/>
        <a:buFontTx/>
        <a:buNone/>
        <a:tabLst/>
        <a:defRPr b="0" baseline="0" cap="none" i="0" spc="0" strike="noStrike" sz="7800" u="none">
          <a:solidFill>
            <a:srgbClr val="5C89A5"/>
          </a:solidFill>
          <a:uFillTx/>
          <a:latin typeface="+mn-lt"/>
          <a:ea typeface="+mn-ea"/>
          <a:cs typeface="+mn-cs"/>
          <a:sym typeface="Helvetica Neue Light"/>
        </a:defRPr>
      </a:lvl5pPr>
      <a:lvl6pPr marL="408432" marR="0" indent="1143000" algn="l" defTabSz="584200" rtl="0" latinLnBrk="0">
        <a:lnSpc>
          <a:spcPct val="90000"/>
        </a:lnSpc>
        <a:spcBef>
          <a:spcPts val="0"/>
        </a:spcBef>
        <a:spcAft>
          <a:spcPts val="0"/>
        </a:spcAft>
        <a:buClrTx/>
        <a:buSzTx/>
        <a:buFontTx/>
        <a:buNone/>
        <a:tabLst/>
        <a:defRPr b="0" baseline="0" cap="none" i="0" spc="0" strike="noStrike" sz="7800" u="none">
          <a:solidFill>
            <a:srgbClr val="5C89A5"/>
          </a:solidFill>
          <a:uFillTx/>
          <a:latin typeface="+mn-lt"/>
          <a:ea typeface="+mn-ea"/>
          <a:cs typeface="+mn-cs"/>
          <a:sym typeface="Helvetica Neue Light"/>
        </a:defRPr>
      </a:lvl6pPr>
      <a:lvl7pPr marL="408432" marR="0" indent="1371599" algn="l" defTabSz="584200" rtl="0" latinLnBrk="0">
        <a:lnSpc>
          <a:spcPct val="90000"/>
        </a:lnSpc>
        <a:spcBef>
          <a:spcPts val="0"/>
        </a:spcBef>
        <a:spcAft>
          <a:spcPts val="0"/>
        </a:spcAft>
        <a:buClrTx/>
        <a:buSzTx/>
        <a:buFontTx/>
        <a:buNone/>
        <a:tabLst/>
        <a:defRPr b="0" baseline="0" cap="none" i="0" spc="0" strike="noStrike" sz="7800" u="none">
          <a:solidFill>
            <a:srgbClr val="5C89A5"/>
          </a:solidFill>
          <a:uFillTx/>
          <a:latin typeface="+mn-lt"/>
          <a:ea typeface="+mn-ea"/>
          <a:cs typeface="+mn-cs"/>
          <a:sym typeface="Helvetica Neue Light"/>
        </a:defRPr>
      </a:lvl7pPr>
      <a:lvl8pPr marL="408432" marR="0" indent="1600199" algn="l" defTabSz="584200" rtl="0" latinLnBrk="0">
        <a:lnSpc>
          <a:spcPct val="90000"/>
        </a:lnSpc>
        <a:spcBef>
          <a:spcPts val="0"/>
        </a:spcBef>
        <a:spcAft>
          <a:spcPts val="0"/>
        </a:spcAft>
        <a:buClrTx/>
        <a:buSzTx/>
        <a:buFontTx/>
        <a:buNone/>
        <a:tabLst/>
        <a:defRPr b="0" baseline="0" cap="none" i="0" spc="0" strike="noStrike" sz="7800" u="none">
          <a:solidFill>
            <a:srgbClr val="5C89A5"/>
          </a:solidFill>
          <a:uFillTx/>
          <a:latin typeface="+mn-lt"/>
          <a:ea typeface="+mn-ea"/>
          <a:cs typeface="+mn-cs"/>
          <a:sym typeface="Helvetica Neue Light"/>
        </a:defRPr>
      </a:lvl8pPr>
      <a:lvl9pPr marL="408432" marR="0" indent="1828800" algn="l" defTabSz="584200" rtl="0" latinLnBrk="0">
        <a:lnSpc>
          <a:spcPct val="90000"/>
        </a:lnSpc>
        <a:spcBef>
          <a:spcPts val="0"/>
        </a:spcBef>
        <a:spcAft>
          <a:spcPts val="0"/>
        </a:spcAft>
        <a:buClrTx/>
        <a:buSzTx/>
        <a:buFontTx/>
        <a:buNone/>
        <a:tabLst/>
        <a:defRPr b="0" baseline="0" cap="none" i="0" spc="0" strike="noStrike" sz="7800" u="none">
          <a:solidFill>
            <a:srgbClr val="5C89A5"/>
          </a:solidFill>
          <a:uFillTx/>
          <a:latin typeface="+mn-lt"/>
          <a:ea typeface="+mn-ea"/>
          <a:cs typeface="+mn-cs"/>
          <a:sym typeface="Helvetica Neue Light"/>
        </a:defRPr>
      </a:lvl9pPr>
    </p:titleStyle>
    <p:bodyStyle>
      <a:lvl1pPr marL="431800" marR="0" indent="-431800" algn="l" defTabSz="584200" rtl="0" latinLnBrk="0">
        <a:lnSpc>
          <a:spcPct val="100000"/>
        </a:lnSpc>
        <a:spcBef>
          <a:spcPts val="4800"/>
        </a:spcBef>
        <a:spcAft>
          <a:spcPts val="0"/>
        </a:spcAft>
        <a:buClrTx/>
        <a:buSzPct val="50000"/>
        <a:buFontTx/>
        <a:buBlip>
          <a:blip r:embed="rId3"/>
        </a:buBlip>
        <a:tabLst/>
        <a:defRPr b="0" baseline="0" cap="none" i="0" spc="0" strike="noStrike" sz="3600" u="none">
          <a:solidFill>
            <a:srgbClr val="777775"/>
          </a:solidFill>
          <a:uFillTx/>
          <a:latin typeface="Helvetica Neue"/>
          <a:ea typeface="Helvetica Neue"/>
          <a:cs typeface="Helvetica Neue"/>
          <a:sym typeface="Helvetica Neue"/>
        </a:defRPr>
      </a:lvl1pPr>
      <a:lvl2pPr marL="876300" marR="0" indent="-431800" algn="l" defTabSz="584200" rtl="0" latinLnBrk="0">
        <a:lnSpc>
          <a:spcPct val="100000"/>
        </a:lnSpc>
        <a:spcBef>
          <a:spcPts val="4800"/>
        </a:spcBef>
        <a:spcAft>
          <a:spcPts val="0"/>
        </a:spcAft>
        <a:buClrTx/>
        <a:buSzPct val="50000"/>
        <a:buFontTx/>
        <a:buBlip>
          <a:blip r:embed="rId3"/>
        </a:buBlip>
        <a:tabLst/>
        <a:defRPr b="0" baseline="0" cap="none" i="0" spc="0" strike="noStrike" sz="3600" u="none">
          <a:solidFill>
            <a:srgbClr val="777775"/>
          </a:solidFill>
          <a:uFillTx/>
          <a:latin typeface="Helvetica Neue"/>
          <a:ea typeface="Helvetica Neue"/>
          <a:cs typeface="Helvetica Neue"/>
          <a:sym typeface="Helvetica Neue"/>
        </a:defRPr>
      </a:lvl2pPr>
      <a:lvl3pPr marL="1320800" marR="0" indent="-431800" algn="l" defTabSz="584200" rtl="0" latinLnBrk="0">
        <a:lnSpc>
          <a:spcPct val="100000"/>
        </a:lnSpc>
        <a:spcBef>
          <a:spcPts val="4800"/>
        </a:spcBef>
        <a:spcAft>
          <a:spcPts val="0"/>
        </a:spcAft>
        <a:buClrTx/>
        <a:buSzPct val="50000"/>
        <a:buFontTx/>
        <a:buBlip>
          <a:blip r:embed="rId3"/>
        </a:buBlip>
        <a:tabLst/>
        <a:defRPr b="0" baseline="0" cap="none" i="0" spc="0" strike="noStrike" sz="3600" u="none">
          <a:solidFill>
            <a:srgbClr val="777775"/>
          </a:solidFill>
          <a:uFillTx/>
          <a:latin typeface="Helvetica Neue"/>
          <a:ea typeface="Helvetica Neue"/>
          <a:cs typeface="Helvetica Neue"/>
          <a:sym typeface="Helvetica Neue"/>
        </a:defRPr>
      </a:lvl3pPr>
      <a:lvl4pPr marL="1765300" marR="0" indent="-431800" algn="l" defTabSz="584200" rtl="0" latinLnBrk="0">
        <a:lnSpc>
          <a:spcPct val="100000"/>
        </a:lnSpc>
        <a:spcBef>
          <a:spcPts val="4800"/>
        </a:spcBef>
        <a:spcAft>
          <a:spcPts val="0"/>
        </a:spcAft>
        <a:buClrTx/>
        <a:buSzPct val="50000"/>
        <a:buFontTx/>
        <a:buBlip>
          <a:blip r:embed="rId3"/>
        </a:buBlip>
        <a:tabLst/>
        <a:defRPr b="0" baseline="0" cap="none" i="0" spc="0" strike="noStrike" sz="3600" u="none">
          <a:solidFill>
            <a:srgbClr val="777775"/>
          </a:solidFill>
          <a:uFillTx/>
          <a:latin typeface="Helvetica Neue"/>
          <a:ea typeface="Helvetica Neue"/>
          <a:cs typeface="Helvetica Neue"/>
          <a:sym typeface="Helvetica Neue"/>
        </a:defRPr>
      </a:lvl4pPr>
      <a:lvl5pPr marL="2209800" marR="0" indent="-431800" algn="l" defTabSz="584200" rtl="0" latinLnBrk="0">
        <a:lnSpc>
          <a:spcPct val="100000"/>
        </a:lnSpc>
        <a:spcBef>
          <a:spcPts val="4800"/>
        </a:spcBef>
        <a:spcAft>
          <a:spcPts val="0"/>
        </a:spcAft>
        <a:buClrTx/>
        <a:buSzPct val="50000"/>
        <a:buFontTx/>
        <a:buBlip>
          <a:blip r:embed="rId3"/>
        </a:buBlip>
        <a:tabLst/>
        <a:defRPr b="0" baseline="0" cap="none" i="0" spc="0" strike="noStrike" sz="3600" u="none">
          <a:solidFill>
            <a:srgbClr val="777775"/>
          </a:solidFill>
          <a:uFillTx/>
          <a:latin typeface="Helvetica Neue"/>
          <a:ea typeface="Helvetica Neue"/>
          <a:cs typeface="Helvetica Neue"/>
          <a:sym typeface="Helvetica Neue"/>
        </a:defRPr>
      </a:lvl5pPr>
      <a:lvl6pPr marL="2654300" marR="0" indent="-431800" algn="l" defTabSz="584200" rtl="0" latinLnBrk="0">
        <a:lnSpc>
          <a:spcPct val="100000"/>
        </a:lnSpc>
        <a:spcBef>
          <a:spcPts val="4800"/>
        </a:spcBef>
        <a:spcAft>
          <a:spcPts val="0"/>
        </a:spcAft>
        <a:buClrTx/>
        <a:buSzPct val="50000"/>
        <a:buFontTx/>
        <a:buBlip>
          <a:blip r:embed="rId3"/>
        </a:buBlip>
        <a:tabLst/>
        <a:defRPr b="0" baseline="0" cap="none" i="0" spc="0" strike="noStrike" sz="3600" u="none">
          <a:solidFill>
            <a:srgbClr val="777775"/>
          </a:solidFill>
          <a:uFillTx/>
          <a:latin typeface="Helvetica Neue"/>
          <a:ea typeface="Helvetica Neue"/>
          <a:cs typeface="Helvetica Neue"/>
          <a:sym typeface="Helvetica Neue"/>
        </a:defRPr>
      </a:lvl6pPr>
      <a:lvl7pPr marL="3098800" marR="0" indent="-431800" algn="l" defTabSz="584200" rtl="0" latinLnBrk="0">
        <a:lnSpc>
          <a:spcPct val="100000"/>
        </a:lnSpc>
        <a:spcBef>
          <a:spcPts val="4800"/>
        </a:spcBef>
        <a:spcAft>
          <a:spcPts val="0"/>
        </a:spcAft>
        <a:buClrTx/>
        <a:buSzPct val="50000"/>
        <a:buFontTx/>
        <a:buBlip>
          <a:blip r:embed="rId3"/>
        </a:buBlip>
        <a:tabLst/>
        <a:defRPr b="0" baseline="0" cap="none" i="0" spc="0" strike="noStrike" sz="3600" u="none">
          <a:solidFill>
            <a:srgbClr val="777775"/>
          </a:solidFill>
          <a:uFillTx/>
          <a:latin typeface="Helvetica Neue"/>
          <a:ea typeface="Helvetica Neue"/>
          <a:cs typeface="Helvetica Neue"/>
          <a:sym typeface="Helvetica Neue"/>
        </a:defRPr>
      </a:lvl7pPr>
      <a:lvl8pPr marL="3543300" marR="0" indent="-431800" algn="l" defTabSz="584200" rtl="0" latinLnBrk="0">
        <a:lnSpc>
          <a:spcPct val="100000"/>
        </a:lnSpc>
        <a:spcBef>
          <a:spcPts val="4800"/>
        </a:spcBef>
        <a:spcAft>
          <a:spcPts val="0"/>
        </a:spcAft>
        <a:buClrTx/>
        <a:buSzPct val="50000"/>
        <a:buFontTx/>
        <a:buBlip>
          <a:blip r:embed="rId3"/>
        </a:buBlip>
        <a:tabLst/>
        <a:defRPr b="0" baseline="0" cap="none" i="0" spc="0" strike="noStrike" sz="3600" u="none">
          <a:solidFill>
            <a:srgbClr val="777775"/>
          </a:solidFill>
          <a:uFillTx/>
          <a:latin typeface="Helvetica Neue"/>
          <a:ea typeface="Helvetica Neue"/>
          <a:cs typeface="Helvetica Neue"/>
          <a:sym typeface="Helvetica Neue"/>
        </a:defRPr>
      </a:lvl8pPr>
      <a:lvl9pPr marL="3987800" marR="0" indent="-431800" algn="l" defTabSz="584200" rtl="0" latinLnBrk="0">
        <a:lnSpc>
          <a:spcPct val="100000"/>
        </a:lnSpc>
        <a:spcBef>
          <a:spcPts val="4800"/>
        </a:spcBef>
        <a:spcAft>
          <a:spcPts val="0"/>
        </a:spcAft>
        <a:buClrTx/>
        <a:buSzPct val="50000"/>
        <a:buFontTx/>
        <a:buBlip>
          <a:blip r:embed="rId3"/>
        </a:buBlip>
        <a:tabLst/>
        <a:defRPr b="0" baseline="0" cap="none" i="0" spc="0" strike="noStrike" sz="3600" u="none">
          <a:solidFill>
            <a:srgbClr val="777775"/>
          </a:solidFill>
          <a:uFillTx/>
          <a:latin typeface="Helvetica Neue"/>
          <a:ea typeface="Helvetica Neue"/>
          <a:cs typeface="Helvetica Neue"/>
          <a:sym typeface="Helvetica Neue"/>
        </a:defRPr>
      </a:lvl9pPr>
    </p:bodyStyle>
    <p:otherStyle>
      <a:lvl1pPr marL="0" marR="0" indent="0" algn="ctr" defTabSz="584200" latinLnBrk="0">
        <a:lnSpc>
          <a:spcPct val="100000"/>
        </a:lnSpc>
        <a:spcBef>
          <a:spcPts val="0"/>
        </a:spcBef>
        <a:spcAft>
          <a:spcPts val="0"/>
        </a:spcAft>
        <a:buClrTx/>
        <a:buSzTx/>
        <a:buFontTx/>
        <a:buNone/>
        <a:tabLst/>
        <a:defRPr b="0" baseline="0" cap="none" i="0" spc="0" strike="noStrike" sz="1400" u="none">
          <a:solidFill>
            <a:schemeClr val="tx1"/>
          </a:solidFill>
          <a:uFillTx/>
          <a:latin typeface="+mn-lt"/>
          <a:ea typeface="+mn-ea"/>
          <a:cs typeface="+mn-cs"/>
          <a:sym typeface="Helvetica Neue"/>
        </a:defRPr>
      </a:lvl1pPr>
      <a:lvl2pPr marL="0" marR="0" indent="228600" algn="ctr" defTabSz="584200" latinLnBrk="0">
        <a:lnSpc>
          <a:spcPct val="100000"/>
        </a:lnSpc>
        <a:spcBef>
          <a:spcPts val="0"/>
        </a:spcBef>
        <a:spcAft>
          <a:spcPts val="0"/>
        </a:spcAft>
        <a:buClrTx/>
        <a:buSzTx/>
        <a:buFontTx/>
        <a:buNone/>
        <a:tabLst/>
        <a:defRPr b="0" baseline="0" cap="none" i="0" spc="0" strike="noStrike" sz="1400" u="none">
          <a:solidFill>
            <a:schemeClr val="tx1"/>
          </a:solidFill>
          <a:uFillTx/>
          <a:latin typeface="+mn-lt"/>
          <a:ea typeface="+mn-ea"/>
          <a:cs typeface="+mn-cs"/>
          <a:sym typeface="Helvetica Neue"/>
        </a:defRPr>
      </a:lvl2pPr>
      <a:lvl3pPr marL="0" marR="0" indent="457200" algn="ctr" defTabSz="584200" latinLnBrk="0">
        <a:lnSpc>
          <a:spcPct val="100000"/>
        </a:lnSpc>
        <a:spcBef>
          <a:spcPts val="0"/>
        </a:spcBef>
        <a:spcAft>
          <a:spcPts val="0"/>
        </a:spcAft>
        <a:buClrTx/>
        <a:buSzTx/>
        <a:buFontTx/>
        <a:buNone/>
        <a:tabLst/>
        <a:defRPr b="0" baseline="0" cap="none" i="0" spc="0" strike="noStrike" sz="1400" u="none">
          <a:solidFill>
            <a:schemeClr val="tx1"/>
          </a:solidFill>
          <a:uFillTx/>
          <a:latin typeface="+mn-lt"/>
          <a:ea typeface="+mn-ea"/>
          <a:cs typeface="+mn-cs"/>
          <a:sym typeface="Helvetica Neue"/>
        </a:defRPr>
      </a:lvl3pPr>
      <a:lvl4pPr marL="0" marR="0" indent="685800" algn="ctr" defTabSz="584200" latinLnBrk="0">
        <a:lnSpc>
          <a:spcPct val="100000"/>
        </a:lnSpc>
        <a:spcBef>
          <a:spcPts val="0"/>
        </a:spcBef>
        <a:spcAft>
          <a:spcPts val="0"/>
        </a:spcAft>
        <a:buClrTx/>
        <a:buSzTx/>
        <a:buFontTx/>
        <a:buNone/>
        <a:tabLst/>
        <a:defRPr b="0" baseline="0" cap="none" i="0" spc="0" strike="noStrike" sz="1400" u="none">
          <a:solidFill>
            <a:schemeClr val="tx1"/>
          </a:solidFill>
          <a:uFillTx/>
          <a:latin typeface="+mn-lt"/>
          <a:ea typeface="+mn-ea"/>
          <a:cs typeface="+mn-cs"/>
          <a:sym typeface="Helvetica Neue"/>
        </a:defRPr>
      </a:lvl4pPr>
      <a:lvl5pPr marL="0" marR="0" indent="914400" algn="ctr" defTabSz="584200" latinLnBrk="0">
        <a:lnSpc>
          <a:spcPct val="100000"/>
        </a:lnSpc>
        <a:spcBef>
          <a:spcPts val="0"/>
        </a:spcBef>
        <a:spcAft>
          <a:spcPts val="0"/>
        </a:spcAft>
        <a:buClrTx/>
        <a:buSzTx/>
        <a:buFontTx/>
        <a:buNone/>
        <a:tabLst/>
        <a:defRPr b="0" baseline="0" cap="none" i="0" spc="0" strike="noStrike" sz="1400" u="none">
          <a:solidFill>
            <a:schemeClr val="tx1"/>
          </a:solidFill>
          <a:uFillTx/>
          <a:latin typeface="+mn-lt"/>
          <a:ea typeface="+mn-ea"/>
          <a:cs typeface="+mn-cs"/>
          <a:sym typeface="Helvetica Neue"/>
        </a:defRPr>
      </a:lvl5pPr>
      <a:lvl6pPr marL="0" marR="0" indent="1143000" algn="ctr" defTabSz="584200" latinLnBrk="0">
        <a:lnSpc>
          <a:spcPct val="100000"/>
        </a:lnSpc>
        <a:spcBef>
          <a:spcPts val="0"/>
        </a:spcBef>
        <a:spcAft>
          <a:spcPts val="0"/>
        </a:spcAft>
        <a:buClrTx/>
        <a:buSzTx/>
        <a:buFontTx/>
        <a:buNone/>
        <a:tabLst/>
        <a:defRPr b="0" baseline="0" cap="none" i="0" spc="0" strike="noStrike" sz="1400" u="none">
          <a:solidFill>
            <a:schemeClr val="tx1"/>
          </a:solidFill>
          <a:uFillTx/>
          <a:latin typeface="+mn-lt"/>
          <a:ea typeface="+mn-ea"/>
          <a:cs typeface="+mn-cs"/>
          <a:sym typeface="Helvetica Neue"/>
        </a:defRPr>
      </a:lvl6pPr>
      <a:lvl7pPr marL="0" marR="0" indent="1371600" algn="ctr" defTabSz="584200" latinLnBrk="0">
        <a:lnSpc>
          <a:spcPct val="100000"/>
        </a:lnSpc>
        <a:spcBef>
          <a:spcPts val="0"/>
        </a:spcBef>
        <a:spcAft>
          <a:spcPts val="0"/>
        </a:spcAft>
        <a:buClrTx/>
        <a:buSzTx/>
        <a:buFontTx/>
        <a:buNone/>
        <a:tabLst/>
        <a:defRPr b="0" baseline="0" cap="none" i="0" spc="0" strike="noStrike" sz="1400" u="none">
          <a:solidFill>
            <a:schemeClr val="tx1"/>
          </a:solidFill>
          <a:uFillTx/>
          <a:latin typeface="+mn-lt"/>
          <a:ea typeface="+mn-ea"/>
          <a:cs typeface="+mn-cs"/>
          <a:sym typeface="Helvetica Neue"/>
        </a:defRPr>
      </a:lvl7pPr>
      <a:lvl8pPr marL="0" marR="0" indent="1600200" algn="ctr" defTabSz="584200" latinLnBrk="0">
        <a:lnSpc>
          <a:spcPct val="100000"/>
        </a:lnSpc>
        <a:spcBef>
          <a:spcPts val="0"/>
        </a:spcBef>
        <a:spcAft>
          <a:spcPts val="0"/>
        </a:spcAft>
        <a:buClrTx/>
        <a:buSzTx/>
        <a:buFontTx/>
        <a:buNone/>
        <a:tabLst/>
        <a:defRPr b="0" baseline="0" cap="none" i="0" spc="0" strike="noStrike" sz="1400" u="none">
          <a:solidFill>
            <a:schemeClr val="tx1"/>
          </a:solidFill>
          <a:uFillTx/>
          <a:latin typeface="+mn-lt"/>
          <a:ea typeface="+mn-ea"/>
          <a:cs typeface="+mn-cs"/>
          <a:sym typeface="Helvetica Neue"/>
        </a:defRPr>
      </a:lvl8pPr>
      <a:lvl9pPr marL="0" marR="0" indent="1828800" algn="ctr" defTabSz="584200" latinLnBrk="0">
        <a:lnSpc>
          <a:spcPct val="100000"/>
        </a:lnSpc>
        <a:spcBef>
          <a:spcPts val="0"/>
        </a:spcBef>
        <a:spcAft>
          <a:spcPts val="0"/>
        </a:spcAft>
        <a:buClrTx/>
        <a:buSzTx/>
        <a:buFontTx/>
        <a:buNone/>
        <a:tabLst/>
        <a:defRPr b="0" baseline="0" cap="none" i="0" spc="0" strike="noStrike" sz="1400" u="none">
          <a:solidFill>
            <a:schemeClr val="tx1"/>
          </a:solidFill>
          <a:uFillTx/>
          <a:latin typeface="+mn-lt"/>
          <a:ea typeface="+mn-ea"/>
          <a:cs typeface="+mn-cs"/>
          <a:sym typeface="Helvetica Neue"/>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hyperlink" Target="http://www.wayoflife.org" TargetMode="External"/><Relationship Id="rId3" Type="http://schemas.openxmlformats.org/officeDocument/2006/relationships/hyperlink" Target="mailto:fbns@wayoflife.org" TargetMode="External"/><Relationship Id="rId4" Type="http://schemas.openxmlformats.org/officeDocument/2006/relationships/image" Target="../media/image3.jpeg"/></Relationships>

</file>

<file path=ppt/slides/_rels/slide10.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9.png"/></Relationships>

</file>

<file path=ppt/slides/_rels/slide11.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9.png"/></Relationships>

</file>

<file path=ppt/slides/_rels/slide12.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6.jpeg"/></Relationships>

</file>

<file path=ppt/slides/_rels/slide13.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0.png"/></Relationships>

</file>

<file path=ppt/slides/_rels/slide14.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0.png"/></Relationships>

</file>

<file path=ppt/slides/_rels/slide15.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0.png"/></Relationships>

</file>

<file path=ppt/slides/_rels/slide16.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1.png"/></Relationships>

</file>

<file path=ppt/slides/_rels/slide17.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2.png"/></Relationships>

</file>

<file path=ppt/slides/_rels/slide18.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3.png"/></Relationships>

</file>

<file path=ppt/slides/_rels/slide19.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4.png"/></Relationships>

</file>

<file path=ppt/slides/_rels/slide2.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3.jpeg"/></Relationships>

</file>

<file path=ppt/slides/_rels/slide20.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5.png"/></Relationships>

</file>

<file path=ppt/slides/_rels/slide21.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6.png"/></Relationships>

</file>

<file path=ppt/slides/_rels/slide22.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7.jpeg"/></Relationships>

</file>

<file path=ppt/slides/_rels/slide23.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7.png"/></Relationships>

</file>

<file path=ppt/slides/_rels/slide24.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8.png"/></Relationships>

</file>

<file path=ppt/slides/_rels/slide25.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9.png"/></Relationships>

</file>

<file path=ppt/slides/_rels/slide26.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20.png"/></Relationships>

</file>

<file path=ppt/slides/_rels/slide27.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21.png"/></Relationships>

</file>

<file path=ppt/slides/_rels/slide28.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22.png"/></Relationships>

</file>

<file path=ppt/slides/_rels/slide29.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5.jpeg"/></Relationships>

</file>

<file path=ppt/slides/_rels/slide3.xml.rels><?xml version="1.0" encoding="UTF-8"?>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image" Target="../media/image4.jpeg"/><Relationship Id="rId3" Type="http://schemas.openxmlformats.org/officeDocument/2006/relationships/image" Target="../media/image4.png"/></Relationships>

</file>

<file path=ppt/slides/_rels/slide30.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23.png"/></Relationships>

</file>

<file path=ppt/slides/_rels/slide31.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8.jpeg"/></Relationships>

</file>

<file path=ppt/slides/_rels/slide32.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24.png"/></Relationships>

</file>

<file path=ppt/slides/_rels/slide33.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24.png"/></Relationships>

</file>

<file path=ppt/slides/_rels/slide34.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24.png"/></Relationships>

</file>

<file path=ppt/slides/_rels/slide35.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9.jpeg"/></Relationships>

</file>

<file path=ppt/slides/_rels/slide36.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0.jpeg"/></Relationships>

</file>

<file path=ppt/slides/_rels/slide37.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1.jpeg"/></Relationships>

</file>

<file path=ppt/slides/_rels/slide38.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2.jpeg"/></Relationships>

</file>

<file path=ppt/slides/_rels/slide39.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3.jpeg"/></Relationships>

</file>

<file path=ppt/slides/_rels/slide4.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5.png"/></Relationships>

</file>

<file path=ppt/slides/_rels/slide40.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23.png"/><Relationship Id="rId3" Type="http://schemas.openxmlformats.org/officeDocument/2006/relationships/image" Target="../media/image14.jpeg"/><Relationship Id="rId4" Type="http://schemas.openxmlformats.org/officeDocument/2006/relationships/image" Target="../media/image25.png"/></Relationships>

</file>

<file path=ppt/slides/_rels/slide41.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23.png"/></Relationships>

</file>

<file path=ppt/slides/_rels/slide42.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23.png"/><Relationship Id="rId3" Type="http://schemas.openxmlformats.org/officeDocument/2006/relationships/image" Target="../media/image26.png"/></Relationships>

</file>

<file path=ppt/slides/_rels/slide43.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27.png"/></Relationships>

</file>

<file path=ppt/slides/_rels/slide44.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5.jpeg"/><Relationship Id="rId3" Type="http://schemas.openxmlformats.org/officeDocument/2006/relationships/image" Target="../media/image28.png"/></Relationships>

</file>

<file path=ppt/slides/_rels/slide45.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6.jpeg"/><Relationship Id="rId3" Type="http://schemas.openxmlformats.org/officeDocument/2006/relationships/image" Target="../media/image28.png"/></Relationships>

</file>

<file path=ppt/slides/_rels/slide46.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29.png"/></Relationships>

</file>

<file path=ppt/slides/_rels/slide47.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30.png"/></Relationships>

</file>

<file path=ppt/slides/_rels/slide48.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31.png"/><Relationship Id="rId3" Type="http://schemas.openxmlformats.org/officeDocument/2006/relationships/image" Target="../media/image32.png"/></Relationships>

</file>

<file path=ppt/slides/_rels/slide49.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33.png"/></Relationships>

</file>

<file path=ppt/slides/_rels/slide5.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5.jpeg"/><Relationship Id="rId3" Type="http://schemas.openxmlformats.org/officeDocument/2006/relationships/image" Target="../media/image6.png"/></Relationships>

</file>

<file path=ppt/slides/_rels/slide50.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34.png"/></Relationships>

</file>

<file path=ppt/slides/_rels/slide51.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35.png"/></Relationships>

</file>

<file path=ppt/slides/_rels/slide52.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7.jpeg"/><Relationship Id="rId3" Type="http://schemas.openxmlformats.org/officeDocument/2006/relationships/image" Target="../media/image28.png"/></Relationships>

</file>

<file path=ppt/slides/_rels/slide53.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8.jpeg"/><Relationship Id="rId3" Type="http://schemas.openxmlformats.org/officeDocument/2006/relationships/image" Target="../media/image28.png"/></Relationships>

</file>

<file path=ppt/slides/_rels/slide54.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8.jpeg"/><Relationship Id="rId3" Type="http://schemas.openxmlformats.org/officeDocument/2006/relationships/image" Target="../media/image28.png"/></Relationships>

</file>

<file path=ppt/slides/_rels/slide55.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35.png"/></Relationships>

</file>

<file path=ppt/slides/_rels/slide56.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36.png"/></Relationships>

</file>

<file path=ppt/slides/_rels/slide57.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35.png"/></Relationships>

</file>

<file path=ppt/slides/_rels/slide58.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37.png"/></Relationships>

</file>

<file path=ppt/slides/_rels/slide59.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37.png"/></Relationships>

</file>

<file path=ppt/slides/_rels/slide6.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5.jpeg"/><Relationship Id="rId3" Type="http://schemas.openxmlformats.org/officeDocument/2006/relationships/image" Target="../media/image7.png"/></Relationships>

</file>

<file path=ppt/slides/_rels/slide60.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37.png"/></Relationships>

</file>

<file path=ppt/slides/_rels/slide61.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hyperlink" Target="http://www.wayoflife.org" TargetMode="External"/><Relationship Id="rId3" Type="http://schemas.openxmlformats.org/officeDocument/2006/relationships/hyperlink" Target="mailto:fbns@wayoflife.org" TargetMode="External"/><Relationship Id="rId4" Type="http://schemas.openxmlformats.org/officeDocument/2006/relationships/image" Target="../media/image3.jpeg"/></Relationships>

</file>

<file path=ppt/slides/_rels/slide7.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5.jpeg"/><Relationship Id="rId3" Type="http://schemas.openxmlformats.org/officeDocument/2006/relationships/image" Target="../media/image6.png"/></Relationships>

</file>

<file path=ppt/slides/_rels/slide8.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5.jpeg"/><Relationship Id="rId3" Type="http://schemas.openxmlformats.org/officeDocument/2006/relationships/image" Target="../media/image6.png"/></Relationships>

</file>

<file path=ppt/slides/_rels/slide9.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3" name="This PowerPoint presentation is part of the package entitled Highlights in the Pentecostal-Charismatic Movements.…"/>
          <p:cNvSpPr txBox="1"/>
          <p:nvPr/>
        </p:nvSpPr>
        <p:spPr>
          <a:xfrm>
            <a:off x="906143" y="1130300"/>
            <a:ext cx="11836401" cy="7493000"/>
          </a:xfrm>
          <a:prstGeom prst="rect">
            <a:avLst/>
          </a:prstGeom>
          <a:ln w="12700">
            <a:miter lim="400000"/>
          </a:ln>
          <a:extLst>
            <a:ext uri="{C572A759-6A51-4108-AA02-DFA0A04FC94B}">
              <ma14:wrappingTextBoxFlag xmlns:ma14="http://schemas.microsoft.com/office/mac/drawingml/2011/main" val="1"/>
            </a:ext>
          </a:extLst>
        </p:spPr>
        <p:txBody>
          <a:bodyPr lIns="38100" tIns="38100" rIns="38100" bIns="38100" anchor="ctr">
            <a:spAutoFit/>
          </a:bodyPr>
          <a:lstStyle/>
          <a:p>
            <a:pPr>
              <a:buClr>
                <a:srgbClr val="FFFB00"/>
              </a:buClr>
              <a:buFont typeface="Helvetica"/>
              <a:defRPr cap="none" sz="3400">
                <a:solidFill>
                  <a:srgbClr val="FFFFFF"/>
                </a:solidFill>
                <a:effectLst>
                  <a:outerShdw sx="100000" sy="100000" kx="0" ky="0" algn="b" rotWithShape="0" blurRad="12700" dist="25400" dir="2700000">
                    <a:srgbClr val="000000"/>
                  </a:outerShdw>
                </a:effectLst>
                <a:latin typeface="Arial"/>
                <a:ea typeface="Arial"/>
                <a:cs typeface="Arial"/>
                <a:sym typeface="Arial"/>
              </a:defRPr>
            </a:pPr>
            <a:r>
              <a:t>This PowerPoint presentation is part of the package entitled </a:t>
            </a:r>
            <a:r>
              <a:rPr i="1"/>
              <a:t>Highlights in the Pentecostal-Charismatic Movements</a:t>
            </a:r>
            <a:r>
              <a:t>. </a:t>
            </a:r>
          </a:p>
          <a:p>
            <a:pPr>
              <a:buClr>
                <a:srgbClr val="FFFB00"/>
              </a:buClr>
              <a:buFont typeface="Helvetica"/>
              <a:defRPr cap="none" i="1" sz="3400">
                <a:solidFill>
                  <a:srgbClr val="FFFFFF"/>
                </a:solidFill>
                <a:effectLst>
                  <a:outerShdw sx="100000" sy="100000" kx="0" ky="0" algn="b" rotWithShape="0" blurRad="12700" dist="25400" dir="2700000">
                    <a:srgbClr val="000000"/>
                  </a:outerShdw>
                </a:effectLst>
                <a:latin typeface="Arial"/>
                <a:ea typeface="Arial"/>
                <a:cs typeface="Arial"/>
                <a:sym typeface="Arial"/>
              </a:defRPr>
            </a:pPr>
          </a:p>
          <a:p>
            <a:pPr>
              <a:buClr>
                <a:srgbClr val="FFFB00"/>
              </a:buClr>
              <a:buFont typeface="Helvetica"/>
              <a:defRPr cap="none" sz="3400">
                <a:solidFill>
                  <a:srgbClr val="FFFFFF"/>
                </a:solidFill>
                <a:effectLst>
                  <a:outerShdw sx="100000" sy="100000" kx="0" ky="0" algn="b" rotWithShape="0" blurRad="12700" dist="25400" dir="2700000">
                    <a:srgbClr val="000000"/>
                  </a:outerShdw>
                </a:effectLst>
                <a:latin typeface="Arial"/>
                <a:ea typeface="Arial"/>
                <a:cs typeface="Arial"/>
                <a:sym typeface="Arial"/>
              </a:defRPr>
            </a:pPr>
            <a:r>
              <a:t>Copyright 2025</a:t>
            </a:r>
          </a:p>
          <a:p>
            <a:pPr>
              <a:buClr>
                <a:srgbClr val="FFFB00"/>
              </a:buClr>
              <a:buFont typeface="Helvetica"/>
              <a:defRPr cap="none" sz="3400">
                <a:solidFill>
                  <a:srgbClr val="FFFFFF"/>
                </a:solidFill>
                <a:effectLst>
                  <a:outerShdw sx="100000" sy="100000" kx="0" ky="0" algn="b" rotWithShape="0" blurRad="12700" dist="25400" dir="2700000">
                    <a:srgbClr val="000000"/>
                  </a:outerShdw>
                </a:effectLst>
                <a:latin typeface="Arial"/>
                <a:ea typeface="Arial"/>
                <a:cs typeface="Arial"/>
                <a:sym typeface="Arial"/>
              </a:defRPr>
            </a:pPr>
          </a:p>
          <a:p>
            <a:pPr>
              <a:buClr>
                <a:srgbClr val="FFFB00"/>
              </a:buClr>
              <a:buFont typeface="Helvetica"/>
              <a:defRPr cap="none" i="1" sz="3400">
                <a:solidFill>
                  <a:srgbClr val="FFFFFF"/>
                </a:solidFill>
                <a:effectLst>
                  <a:outerShdw sx="100000" sy="100000" kx="0" ky="0" algn="b" rotWithShape="0" blurRad="12700" dist="25400" dir="2700000">
                    <a:srgbClr val="000000"/>
                  </a:outerShdw>
                </a:effectLst>
                <a:latin typeface="Arial"/>
                <a:ea typeface="Arial"/>
                <a:cs typeface="Arial"/>
                <a:sym typeface="Arial"/>
              </a:defRPr>
            </a:pPr>
            <a:r>
              <a:t>Way of Life Literature</a:t>
            </a:r>
            <a:br/>
            <a:r>
              <a:t>P. O. Box 610368</a:t>
            </a:r>
            <a:br/>
            <a:r>
              <a:t>Port Huron, MI 48061</a:t>
            </a:r>
            <a:br/>
            <a:r>
              <a:t>866-295-4143</a:t>
            </a:r>
            <a:br/>
            <a:r>
              <a:rPr u="sng">
                <a:hlinkClick r:id="rId2" invalidUrl="" action="" tgtFrame="" tooltip="" history="1" highlightClick="0" endSnd="0"/>
              </a:rPr>
              <a:t>http://www.wayoflife.org</a:t>
            </a:r>
            <a:br/>
            <a:r>
              <a:rPr u="sng">
                <a:hlinkClick r:id="rId3" invalidUrl="" action="" tgtFrame="" tooltip="" history="1" highlightClick="0" endSnd="0"/>
              </a:rPr>
              <a:t>fbns@wayoflife.org</a:t>
            </a:r>
            <a:r>
              <a:t> </a:t>
            </a:r>
          </a:p>
          <a:p>
            <a:pPr>
              <a:buClr>
                <a:srgbClr val="FFFB00"/>
              </a:buClr>
              <a:buFont typeface="Helvetica"/>
              <a:defRPr cap="none" i="1" sz="3400">
                <a:solidFill>
                  <a:srgbClr val="FFFFFF"/>
                </a:solidFill>
                <a:effectLst>
                  <a:outerShdw sx="100000" sy="100000" kx="0" ky="0" algn="b" rotWithShape="0" blurRad="12700" dist="25400" dir="2700000">
                    <a:srgbClr val="000000"/>
                  </a:outerShdw>
                </a:effectLst>
                <a:latin typeface="Arial"/>
                <a:ea typeface="Arial"/>
                <a:cs typeface="Arial"/>
                <a:sym typeface="Arial"/>
              </a:defRPr>
            </a:pPr>
            <a:r>
              <a:t>In Canada</a:t>
            </a:r>
          </a:p>
          <a:p>
            <a:pPr>
              <a:buClr>
                <a:srgbClr val="FFFB00"/>
              </a:buClr>
              <a:buFont typeface="Helvetica"/>
              <a:defRPr cap="none" sz="3400">
                <a:solidFill>
                  <a:srgbClr val="FFFFFF"/>
                </a:solidFill>
                <a:effectLst>
                  <a:outerShdw sx="100000" sy="100000" kx="0" ky="0" algn="b" rotWithShape="0" blurRad="12700" dist="25400" dir="2700000">
                    <a:srgbClr val="000000"/>
                  </a:outerShdw>
                </a:effectLst>
                <a:latin typeface="Arial"/>
                <a:ea typeface="Arial"/>
                <a:cs typeface="Arial"/>
                <a:sym typeface="Arial"/>
              </a:defRPr>
            </a:pPr>
            <a:r>
              <a:t>Bethel Baptist Church, 4212 Campbell St. N., London, Ontario N6P 1A6 </a:t>
            </a:r>
            <a:br/>
            <a:r>
              <a:t>519-652-2619 </a:t>
            </a:r>
          </a:p>
        </p:txBody>
      </p:sp>
      <p:pic>
        <p:nvPicPr>
          <p:cNvPr id="244" name="Highlights in the Pentecostal-Charismatic.jpeg" descr="Highlights in the Pentecostal-Charismatic.jpeg"/>
          <p:cNvPicPr>
            <a:picLocks noChangeAspect="1"/>
          </p:cNvPicPr>
          <p:nvPr/>
        </p:nvPicPr>
        <p:blipFill>
          <a:blip r:embed="rId4">
            <a:extLst/>
          </a:blip>
          <a:stretch>
            <a:fillRect/>
          </a:stretch>
        </p:blipFill>
        <p:spPr>
          <a:xfrm>
            <a:off x="867423" y="2696470"/>
            <a:ext cx="2788444" cy="3761156"/>
          </a:xfrm>
          <a:prstGeom prst="rect">
            <a:avLst/>
          </a:prstGeom>
          <a:ln w="25400">
            <a:solidFill>
              <a:srgbClr val="FFFFFF"/>
            </a:solidFill>
            <a:miter lim="400000"/>
          </a:ln>
        </p:spPr>
      </p:pic>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6" name="DuPlesis should be called “Mr. One World Church,” because he did more than any other Pentecostal to yoke all denominations with the Roman Catholic Church."/>
          <p:cNvSpPr txBox="1"/>
          <p:nvPr>
            <p:ph type="body" sz="half" idx="1"/>
          </p:nvPr>
        </p:nvSpPr>
        <p:spPr>
          <a:xfrm>
            <a:off x="882767" y="1063058"/>
            <a:ext cx="5059625" cy="8155725"/>
          </a:xfrm>
          <a:prstGeom prst="rect">
            <a:avLst/>
          </a:prstGeom>
        </p:spPr>
        <p:txBody>
          <a:bodyPr/>
          <a:lstStyle>
            <a:lvl1pPr>
              <a:defRPr b="1" sz="3400">
                <a:solidFill>
                  <a:srgbClr val="94E3FE"/>
                </a:solidFill>
                <a:latin typeface="Arial"/>
                <a:ea typeface="Arial"/>
                <a:cs typeface="Arial"/>
                <a:sym typeface="Arial"/>
              </a:defRPr>
            </a:lvl1pPr>
          </a:lstStyle>
          <a:p>
            <a:pPr/>
            <a:r>
              <a:t>DuPlesis should be called “Mr. One World Church,” because he did more than any other Pentecostal to yoke all denominations with the Roman Catholic Church.</a:t>
            </a:r>
          </a:p>
        </p:txBody>
      </p:sp>
      <p:pic>
        <p:nvPicPr>
          <p:cNvPr id="277" name="duplessis mr pentecost.jpg" descr="duplessis mr pentecost.jpg"/>
          <p:cNvPicPr>
            <a:picLocks noChangeAspect="0"/>
          </p:cNvPicPr>
          <p:nvPr/>
        </p:nvPicPr>
        <p:blipFill>
          <a:blip r:embed="rId2">
            <a:extLst/>
          </a:blip>
          <a:stretch>
            <a:fillRect/>
          </a:stretch>
        </p:blipFill>
        <p:spPr>
          <a:xfrm>
            <a:off x="6994400" y="838745"/>
            <a:ext cx="5125006" cy="7737389"/>
          </a:xfrm>
          <a:prstGeom prst="rect">
            <a:avLst/>
          </a:prstGeom>
        </p:spPr>
      </p:pic>
    </p:spTree>
  </p:cSld>
  <p:clrMapOvr>
    <a:masterClrMapping/>
  </p:clrMapOvr>
  <p:transition xmlns:p14="http://schemas.microsoft.com/office/powerpoint/2010/main" spd="med" advClick="1"/>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9" name="DuPlesis taught that a new Pentecost would unite all churches before Christ returns."/>
          <p:cNvSpPr txBox="1"/>
          <p:nvPr>
            <p:ph type="body" sz="half" idx="1"/>
          </p:nvPr>
        </p:nvSpPr>
        <p:spPr>
          <a:xfrm>
            <a:off x="882767" y="1113858"/>
            <a:ext cx="4705910" cy="8155725"/>
          </a:xfrm>
          <a:prstGeom prst="rect">
            <a:avLst/>
          </a:prstGeom>
        </p:spPr>
        <p:txBody>
          <a:bodyPr/>
          <a:lstStyle>
            <a:lvl1pPr>
              <a:defRPr b="1" sz="3400">
                <a:solidFill>
                  <a:srgbClr val="94E3FE"/>
                </a:solidFill>
                <a:latin typeface="Arial"/>
                <a:ea typeface="Arial"/>
                <a:cs typeface="Arial"/>
                <a:sym typeface="Arial"/>
              </a:defRPr>
            </a:lvl1pPr>
          </a:lstStyle>
          <a:p>
            <a:pPr/>
            <a:r>
              <a:t>DuPlesis taught that a new Pentecost would unite all churches before Christ returns.</a:t>
            </a:r>
          </a:p>
        </p:txBody>
      </p:sp>
      <p:pic>
        <p:nvPicPr>
          <p:cNvPr id="280" name="duplessis mr pentecost.jpg" descr="duplessis mr pentecost.jpg"/>
          <p:cNvPicPr>
            <a:picLocks noChangeAspect="0"/>
          </p:cNvPicPr>
          <p:nvPr/>
        </p:nvPicPr>
        <p:blipFill>
          <a:blip r:embed="rId2">
            <a:extLst/>
          </a:blip>
          <a:stretch>
            <a:fillRect/>
          </a:stretch>
        </p:blipFill>
        <p:spPr>
          <a:xfrm>
            <a:off x="6994400" y="838745"/>
            <a:ext cx="5125006" cy="7737389"/>
          </a:xfrm>
          <a:prstGeom prst="rect">
            <a:avLst/>
          </a:prstGeom>
        </p:spPr>
      </p:pic>
    </p:spTree>
  </p:cSld>
  <p:clrMapOvr>
    <a:masterClrMapping/>
  </p:clrMapOvr>
  <p:transition xmlns:p14="http://schemas.microsoft.com/office/powerpoint/2010/main" spd="med" advClick="1"/>
</p:sld>
</file>

<file path=ppt/slides/slide1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2" name="Growing up in a Pentecostal home, David learned to follow his feelings and “tongues” and prophecies more than the Bible."/>
          <p:cNvSpPr txBox="1"/>
          <p:nvPr>
            <p:ph type="body" sz="half" idx="1"/>
          </p:nvPr>
        </p:nvSpPr>
        <p:spPr>
          <a:xfrm>
            <a:off x="1038193" y="1164658"/>
            <a:ext cx="3829709" cy="7930796"/>
          </a:xfrm>
          <a:prstGeom prst="rect">
            <a:avLst/>
          </a:prstGeom>
        </p:spPr>
        <p:txBody>
          <a:bodyPr/>
          <a:lstStyle/>
          <a:p>
            <a:pPr>
              <a:defRPr b="1" sz="3400">
                <a:solidFill>
                  <a:srgbClr val="94E3FE"/>
                </a:solidFill>
                <a:latin typeface="Arial"/>
                <a:ea typeface="Arial"/>
                <a:cs typeface="Arial"/>
                <a:sym typeface="Arial"/>
              </a:defRPr>
            </a:pPr>
            <a:r>
              <a:t>Growing up in a Pentecostal home, David learned to follow his feelings and “tongues” and prophecies more than the Bible. </a:t>
            </a:r>
          </a:p>
          <a:p>
            <a:pPr>
              <a:defRPr b="1" sz="3400">
                <a:solidFill>
                  <a:srgbClr val="94E3FE"/>
                </a:solidFill>
                <a:latin typeface="Arial"/>
                <a:ea typeface="Arial"/>
                <a:cs typeface="Arial"/>
                <a:sym typeface="Arial"/>
              </a:defRPr>
            </a:pPr>
          </a:p>
        </p:txBody>
      </p:sp>
      <p:pic>
        <p:nvPicPr>
          <p:cNvPr id="283" name="duplessis-1795112505.jpg" descr="duplessis-1795112505.jpg"/>
          <p:cNvPicPr>
            <a:picLocks noChangeAspect="1"/>
          </p:cNvPicPr>
          <p:nvPr/>
        </p:nvPicPr>
        <p:blipFill>
          <a:blip r:embed="rId2">
            <a:extLst/>
          </a:blip>
          <a:srcRect l="18185" t="0" r="21092" b="0"/>
          <a:stretch>
            <a:fillRect/>
          </a:stretch>
        </p:blipFill>
        <p:spPr>
          <a:xfrm>
            <a:off x="5484632" y="1108868"/>
            <a:ext cx="6492858" cy="5235011"/>
          </a:xfrm>
          <a:prstGeom prst="rect">
            <a:avLst/>
          </a:prstGeom>
          <a:ln w="12700">
            <a:miter lim="400000"/>
          </a:ln>
        </p:spPr>
      </p:pic>
    </p:spTree>
  </p:cSld>
  <p:clrMapOvr>
    <a:masterClrMapping/>
  </p:clrMapOvr>
  <p:transition xmlns:p14="http://schemas.microsoft.com/office/powerpoint/2010/main" spd="med" advClick="1"/>
</p:sld>
</file>

<file path=ppt/slides/slide1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5" name="“Praying in tongues proved to be a wonderful step in working my way out of such an impasse [in not being able to discern God’s will]. I would merely pray in tongues, and if the idea held firm, then I knew it was real” (A Man Called Mr. Pentecost, pp. 76-"/>
          <p:cNvSpPr txBox="1"/>
          <p:nvPr>
            <p:ph type="body" sz="half" idx="1"/>
          </p:nvPr>
        </p:nvSpPr>
        <p:spPr>
          <a:xfrm>
            <a:off x="882767" y="1063058"/>
            <a:ext cx="5116874" cy="8155725"/>
          </a:xfrm>
          <a:prstGeom prst="rect">
            <a:avLst/>
          </a:prstGeom>
        </p:spPr>
        <p:txBody>
          <a:bodyPr/>
          <a:lstStyle/>
          <a:p>
            <a:pPr>
              <a:defRPr b="1" sz="3400">
                <a:solidFill>
                  <a:srgbClr val="94E3FE"/>
                </a:solidFill>
                <a:latin typeface="Arial"/>
                <a:ea typeface="Arial"/>
                <a:cs typeface="Arial"/>
                <a:sym typeface="Arial"/>
              </a:defRPr>
            </a:pPr>
            <a:r>
              <a:t>“Praying in tongues proved to be a wonderful step in working my way out of such an impasse [in not being able to discern God’s will]. I would merely pray in tongues, and if the idea held firm, then I knew it was real” (</a:t>
            </a:r>
            <a:r>
              <a:rPr i="1"/>
              <a:t>A Man Called Mr. Pentecost</a:t>
            </a:r>
            <a:r>
              <a:t>, pp. 76-78).</a:t>
            </a:r>
          </a:p>
        </p:txBody>
      </p:sp>
      <p:pic>
        <p:nvPicPr>
          <p:cNvPr id="286" name="Found-in-the-Bible-the-Gift-of-Speaking-in-Tongues-Three-Uses-1080x675-1931840085.png" descr="Found-in-the-Bible-the-Gift-of-Speaking-in-Tongues-Three-Uses-1080x675-1931840085.png"/>
          <p:cNvPicPr>
            <a:picLocks noChangeAspect="1"/>
          </p:cNvPicPr>
          <p:nvPr/>
        </p:nvPicPr>
        <p:blipFill>
          <a:blip r:embed="rId2">
            <a:extLst/>
          </a:blip>
          <a:srcRect l="0" t="0" r="57054" b="43658"/>
          <a:stretch>
            <a:fillRect/>
          </a:stretch>
        </p:blipFill>
        <p:spPr>
          <a:xfrm>
            <a:off x="6811458" y="1486296"/>
            <a:ext cx="5021308" cy="4117291"/>
          </a:xfrm>
          <a:prstGeom prst="rect">
            <a:avLst/>
          </a:prstGeom>
          <a:ln w="12700">
            <a:miter lim="400000"/>
          </a:ln>
        </p:spPr>
      </p:pic>
    </p:spTree>
  </p:cSld>
  <p:clrMapOvr>
    <a:masterClrMapping/>
  </p:clrMapOvr>
  <p:transition xmlns:p14="http://schemas.microsoft.com/office/powerpoint/2010/main" spd="med" advClick="1"/>
</p:sld>
</file>

<file path=ppt/slides/slide1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8" name="David DuPlesis leading a group in tongues speaking"/>
          <p:cNvSpPr txBox="1"/>
          <p:nvPr>
            <p:ph type="body" sz="half" idx="1"/>
          </p:nvPr>
        </p:nvSpPr>
        <p:spPr>
          <a:xfrm>
            <a:off x="741579" y="6833075"/>
            <a:ext cx="11521642" cy="3231399"/>
          </a:xfrm>
          <a:prstGeom prst="rect">
            <a:avLst/>
          </a:prstGeom>
        </p:spPr>
        <p:txBody>
          <a:bodyPr/>
          <a:lstStyle>
            <a:lvl1pPr algn="ctr">
              <a:defRPr b="1" sz="3400">
                <a:solidFill>
                  <a:srgbClr val="94E3FE"/>
                </a:solidFill>
                <a:latin typeface="Arial"/>
                <a:ea typeface="Arial"/>
                <a:cs typeface="Arial"/>
                <a:sym typeface="Arial"/>
              </a:defRPr>
            </a:lvl1pPr>
          </a:lstStyle>
          <a:p>
            <a:pPr/>
            <a:r>
              <a:t>David DuPlesis leading a group in tongues speaking</a:t>
            </a:r>
          </a:p>
        </p:txBody>
      </p:sp>
      <p:pic>
        <p:nvPicPr>
          <p:cNvPr id="289" name="Found-in-the-Bible-the-Gift-of-Speaking-in-Tongues-Three-Uses-1080x675-1931840085.png" descr="Found-in-the-Bible-the-Gift-of-Speaking-in-Tongues-Three-Uses-1080x675-1931840085.png"/>
          <p:cNvPicPr>
            <a:picLocks noChangeAspect="1"/>
          </p:cNvPicPr>
          <p:nvPr/>
        </p:nvPicPr>
        <p:blipFill>
          <a:blip r:embed="rId2">
            <a:extLst/>
          </a:blip>
          <a:srcRect l="0" t="0" r="0" b="23898"/>
          <a:stretch>
            <a:fillRect/>
          </a:stretch>
        </p:blipFill>
        <p:spPr>
          <a:xfrm>
            <a:off x="966985" y="1231588"/>
            <a:ext cx="11070875" cy="5265671"/>
          </a:xfrm>
          <a:prstGeom prst="rect">
            <a:avLst/>
          </a:prstGeom>
          <a:ln w="12700">
            <a:miter lim="400000"/>
          </a:ln>
        </p:spPr>
      </p:pic>
    </p:spTree>
  </p:cSld>
  <p:clrMapOvr>
    <a:masterClrMapping/>
  </p:clrMapOvr>
  <p:transition xmlns:p14="http://schemas.microsoft.com/office/powerpoint/2010/main" spd="med" advClick="1"/>
</p:sld>
</file>

<file path=ppt/slides/slide1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1" name="DuPlessis’s “tongues” were not biblical tongues. They were mindless gibberish. He depended on the feelings he got from “tongues.”"/>
          <p:cNvSpPr txBox="1"/>
          <p:nvPr>
            <p:ph type="body" sz="half" idx="1"/>
          </p:nvPr>
        </p:nvSpPr>
        <p:spPr>
          <a:xfrm>
            <a:off x="882767" y="1342458"/>
            <a:ext cx="5651266" cy="8128440"/>
          </a:xfrm>
          <a:prstGeom prst="rect">
            <a:avLst/>
          </a:prstGeom>
        </p:spPr>
        <p:txBody>
          <a:bodyPr/>
          <a:lstStyle/>
          <a:p>
            <a:pPr>
              <a:defRPr b="1" sz="3400">
                <a:solidFill>
                  <a:srgbClr val="94E3FE"/>
                </a:solidFill>
                <a:latin typeface="Arial"/>
                <a:ea typeface="Arial"/>
                <a:cs typeface="Arial"/>
                <a:sym typeface="Arial"/>
              </a:defRPr>
            </a:pPr>
            <a:r>
              <a:t>DuPlessis’s “tongues” were not biblical tongues. They were mindless gibberish. He depended on the feelings he got from “tongues.”</a:t>
            </a:r>
            <a:br/>
          </a:p>
        </p:txBody>
      </p:sp>
      <p:pic>
        <p:nvPicPr>
          <p:cNvPr id="292" name="Found-in-the-Bible-the-Gift-of-Speaking-in-Tongues-Three-Uses-1080x675-1931840085.png" descr="Found-in-the-Bible-the-Gift-of-Speaking-in-Tongues-Three-Uses-1080x675-1931840085.png"/>
          <p:cNvPicPr>
            <a:picLocks noChangeAspect="1"/>
          </p:cNvPicPr>
          <p:nvPr/>
        </p:nvPicPr>
        <p:blipFill>
          <a:blip r:embed="rId2">
            <a:extLst/>
          </a:blip>
          <a:srcRect l="0" t="0" r="57054" b="43658"/>
          <a:stretch>
            <a:fillRect/>
          </a:stretch>
        </p:blipFill>
        <p:spPr>
          <a:xfrm>
            <a:off x="6811458" y="1486296"/>
            <a:ext cx="5021308" cy="4117291"/>
          </a:xfrm>
          <a:prstGeom prst="rect">
            <a:avLst/>
          </a:prstGeom>
          <a:ln w="12700">
            <a:miter lim="400000"/>
          </a:ln>
        </p:spPr>
      </p:pic>
    </p:spTree>
  </p:cSld>
  <p:clrMapOvr>
    <a:masterClrMapping/>
  </p:clrMapOvr>
  <p:transition xmlns:p14="http://schemas.microsoft.com/office/powerpoint/2010/main" spd="med" advClick="1"/>
</p:sld>
</file>

<file path=ppt/slides/slide1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4" name="Romans 12:1-2 expressly teaches how to know the perfect will of God, and there is not a hint about tongues."/>
          <p:cNvSpPr txBox="1"/>
          <p:nvPr>
            <p:ph type="body" sz="half" idx="1"/>
          </p:nvPr>
        </p:nvSpPr>
        <p:spPr>
          <a:xfrm>
            <a:off x="1069033" y="1113858"/>
            <a:ext cx="4860592" cy="7993304"/>
          </a:xfrm>
          <a:prstGeom prst="rect">
            <a:avLst/>
          </a:prstGeom>
        </p:spPr>
        <p:txBody>
          <a:bodyPr/>
          <a:lstStyle>
            <a:lvl1pPr>
              <a:defRPr b="1" sz="3400">
                <a:solidFill>
                  <a:srgbClr val="94E3FE"/>
                </a:solidFill>
                <a:latin typeface="Arial"/>
                <a:ea typeface="Arial"/>
                <a:cs typeface="Arial"/>
                <a:sym typeface="Arial"/>
              </a:defRPr>
            </a:lvl1pPr>
          </a:lstStyle>
          <a:p>
            <a:pPr/>
            <a:r>
              <a:t>Romans 12:1-2 expressly teaches how to know the perfect will of God, and there is not a hint about tongues.</a:t>
            </a:r>
          </a:p>
        </p:txBody>
      </p:sp>
      <p:pic>
        <p:nvPicPr>
          <p:cNvPr id="295" name="proxy.duckduckgo.jpg" descr="proxy.duckduckgo.jpg"/>
          <p:cNvPicPr>
            <a:picLocks noChangeAspect="0"/>
          </p:cNvPicPr>
          <p:nvPr/>
        </p:nvPicPr>
        <p:blipFill>
          <a:blip r:embed="rId2">
            <a:extLst/>
          </a:blip>
          <a:stretch>
            <a:fillRect/>
          </a:stretch>
        </p:blipFill>
        <p:spPr>
          <a:xfrm>
            <a:off x="6131628" y="1132894"/>
            <a:ext cx="6089378" cy="5872645"/>
          </a:xfrm>
          <a:prstGeom prst="rect">
            <a:avLst/>
          </a:prstGeom>
        </p:spPr>
      </p:pic>
    </p:spTree>
  </p:cSld>
  <p:clrMapOvr>
    <a:masterClrMapping/>
  </p:clrMapOvr>
  <p:transition xmlns:p14="http://schemas.microsoft.com/office/powerpoint/2010/main" spd="med" advClick="1"/>
</p:sld>
</file>

<file path=ppt/slides/slide1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7" name="“I beseech you therefore, brethren, by the mercies of God, that ye present your bodies a living sacrifice, holy, acceptable unto God, which is your reasonable service. And be not conformed to this world: but be ye transformed by the renewing of your mind"/>
          <p:cNvSpPr txBox="1"/>
          <p:nvPr>
            <p:ph type="body" idx="1"/>
          </p:nvPr>
        </p:nvSpPr>
        <p:spPr>
          <a:xfrm>
            <a:off x="882767" y="1063058"/>
            <a:ext cx="6259179" cy="8155725"/>
          </a:xfrm>
          <a:prstGeom prst="rect">
            <a:avLst/>
          </a:prstGeom>
        </p:spPr>
        <p:txBody>
          <a:bodyPr/>
          <a:lstStyle>
            <a:lvl1pPr>
              <a:defRPr b="1" sz="3400">
                <a:solidFill>
                  <a:srgbClr val="FFFFFF"/>
                </a:solidFill>
                <a:latin typeface="Arial"/>
                <a:ea typeface="Arial"/>
                <a:cs typeface="Arial"/>
                <a:sym typeface="Arial"/>
              </a:defRPr>
            </a:lvl1pPr>
          </a:lstStyle>
          <a:p>
            <a:pPr/>
            <a:r>
              <a:t>“I beseech you therefore, brethren, by the mercies of God, that ye present your bodies a living sacrifice, holy, acceptable unto God, which is your reasonable service. And be not conformed to this world: but be ye transformed by the renewing of your mind, that ye may prove what is that good, and acceptable, and perfect, will of God.”</a:t>
            </a:r>
          </a:p>
        </p:txBody>
      </p:sp>
      <p:pic>
        <p:nvPicPr>
          <p:cNvPr id="298" name="proxy.duckduckgo.jpg" descr="proxy.duckduckgo.jpg"/>
          <p:cNvPicPr>
            <a:picLocks noChangeAspect="0"/>
          </p:cNvPicPr>
          <p:nvPr/>
        </p:nvPicPr>
        <p:blipFill>
          <a:blip r:embed="rId2">
            <a:extLst/>
          </a:blip>
          <a:stretch>
            <a:fillRect/>
          </a:stretch>
        </p:blipFill>
        <p:spPr>
          <a:xfrm>
            <a:off x="7961063" y="1132894"/>
            <a:ext cx="4259943" cy="4130851"/>
          </a:xfrm>
          <a:prstGeom prst="rect">
            <a:avLst/>
          </a:prstGeom>
        </p:spPr>
      </p:pic>
    </p:spTree>
  </p:cSld>
  <p:clrMapOvr>
    <a:masterClrMapping/>
  </p:clrMapOvr>
  <p:transition xmlns:p14="http://schemas.microsoft.com/office/powerpoint/2010/main" spd="med" advClick="1"/>
</p:sld>
</file>

<file path=ppt/slides/slide1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0" name="Knowing the will of God requires submission to God, separation from the evil things of the world, and transformation of the life through the renewing of the mind.…"/>
          <p:cNvSpPr txBox="1"/>
          <p:nvPr>
            <p:ph type="body" sz="half" idx="1"/>
          </p:nvPr>
        </p:nvSpPr>
        <p:spPr>
          <a:xfrm>
            <a:off x="882767" y="1063058"/>
            <a:ext cx="5562267" cy="8155725"/>
          </a:xfrm>
          <a:prstGeom prst="rect">
            <a:avLst/>
          </a:prstGeom>
        </p:spPr>
        <p:txBody>
          <a:bodyPr/>
          <a:lstStyle/>
          <a:p>
            <a:pPr>
              <a:defRPr b="1" sz="3400">
                <a:solidFill>
                  <a:srgbClr val="94E3FE"/>
                </a:solidFill>
                <a:latin typeface="Arial"/>
                <a:ea typeface="Arial"/>
                <a:cs typeface="Arial"/>
                <a:sym typeface="Arial"/>
              </a:defRPr>
            </a:pPr>
            <a:r>
              <a:t>Knowing the will of God requires submission to God, separation from the evil things of the world, and transformation of the life through the renewing of the mind. </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Note that the mind is not described as inactive but as active.</a:t>
            </a:r>
          </a:p>
        </p:txBody>
      </p:sp>
      <p:pic>
        <p:nvPicPr>
          <p:cNvPr id="301" name="proxy.duckduckgo.jpg" descr="proxy.duckduckgo.jpg"/>
          <p:cNvPicPr>
            <a:picLocks noChangeAspect="0"/>
          </p:cNvPicPr>
          <p:nvPr/>
        </p:nvPicPr>
        <p:blipFill>
          <a:blip r:embed="rId2">
            <a:extLst/>
          </a:blip>
          <a:stretch>
            <a:fillRect/>
          </a:stretch>
        </p:blipFill>
        <p:spPr>
          <a:xfrm>
            <a:off x="6969261" y="1132894"/>
            <a:ext cx="5251745" cy="5075139"/>
          </a:xfrm>
          <a:prstGeom prst="rect">
            <a:avLst/>
          </a:prstGeom>
        </p:spPr>
      </p:pic>
    </p:spTree>
  </p:cSld>
  <p:clrMapOvr>
    <a:masterClrMapping/>
  </p:clrMapOvr>
  <p:transition xmlns:p14="http://schemas.microsoft.com/office/powerpoint/2010/main" spd="med" advClick="1"/>
</p:sld>
</file>

<file path=ppt/slides/slide1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3" name="DuPlessis also followed prophecies. In 1936, Smith Wigglesworth prophesied that DuPlessis would be one of God’s instruments in a coming worldwide ecumenical revival.…"/>
          <p:cNvSpPr txBox="1"/>
          <p:nvPr>
            <p:ph type="body" sz="half" idx="1"/>
          </p:nvPr>
        </p:nvSpPr>
        <p:spPr>
          <a:xfrm>
            <a:off x="882767" y="1063058"/>
            <a:ext cx="5358769" cy="8155725"/>
          </a:xfrm>
          <a:prstGeom prst="rect">
            <a:avLst/>
          </a:prstGeom>
        </p:spPr>
        <p:txBody>
          <a:bodyPr/>
          <a:lstStyle/>
          <a:p>
            <a:pPr>
              <a:defRPr b="1" sz="3400">
                <a:solidFill>
                  <a:srgbClr val="94E3FE"/>
                </a:solidFill>
                <a:latin typeface="Arial"/>
                <a:ea typeface="Arial"/>
                <a:cs typeface="Arial"/>
                <a:sym typeface="Arial"/>
              </a:defRPr>
            </a:pPr>
            <a:r>
              <a:t>DuPlessis also followed prophecies. In 1936, Smith Wigglesworth prophesied that DuPlessis would be one of God’s instruments in a coming worldwide ecumenical revival.</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If Duplessis had been testing everything by the Bible he would have rejected this prophecy.</a:t>
            </a:r>
          </a:p>
        </p:txBody>
      </p:sp>
      <p:pic>
        <p:nvPicPr>
          <p:cNvPr id="304" name="proxy.duckduckgo.jpg" descr="proxy.duckduckgo.jpg"/>
          <p:cNvPicPr>
            <a:picLocks noChangeAspect="0"/>
          </p:cNvPicPr>
          <p:nvPr/>
        </p:nvPicPr>
        <p:blipFill>
          <a:blip r:embed="rId2">
            <a:extLst/>
          </a:blip>
          <a:stretch>
            <a:fillRect/>
          </a:stretch>
        </p:blipFill>
        <p:spPr>
          <a:xfrm>
            <a:off x="7259399" y="1015051"/>
            <a:ext cx="4860006" cy="6534518"/>
          </a:xfrm>
          <a:prstGeom prst="rect">
            <a:avLst/>
          </a:prstGeom>
        </p:spPr>
      </p:pic>
      <p:sp>
        <p:nvSpPr>
          <p:cNvPr id="305" name="Smith Wigglesworth"/>
          <p:cNvSpPr txBox="1"/>
          <p:nvPr/>
        </p:nvSpPr>
        <p:spPr>
          <a:xfrm>
            <a:off x="7447969" y="7768658"/>
            <a:ext cx="4482866" cy="1640625"/>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lstStyle>
            <a:lvl1pPr>
              <a:lnSpc>
                <a:spcPct val="110000"/>
              </a:lnSpc>
              <a:defRPr b="1" cap="none" sz="3400">
                <a:solidFill>
                  <a:srgbClr val="FFFFFF"/>
                </a:solidFill>
                <a:latin typeface="Arial"/>
                <a:ea typeface="Arial"/>
                <a:cs typeface="Arial"/>
                <a:sym typeface="Arial"/>
              </a:defRPr>
            </a:lvl1pPr>
          </a:lstStyle>
          <a:p>
            <a:pPr/>
            <a:r>
              <a:t>Smith Wigglesworth</a:t>
            </a:r>
          </a:p>
        </p:txBody>
      </p:sp>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6" name="This PowerPoint series is intended to be used together with the book, which contains more information and more extensive doctrinal studies, plus review questions, and tests."/>
          <p:cNvSpPr txBox="1"/>
          <p:nvPr>
            <p:ph type="body" sz="half" idx="1"/>
          </p:nvPr>
        </p:nvSpPr>
        <p:spPr>
          <a:xfrm>
            <a:off x="927100" y="1184364"/>
            <a:ext cx="4635500" cy="6985001"/>
          </a:xfrm>
          <a:prstGeom prst="rect">
            <a:avLst/>
          </a:prstGeom>
        </p:spPr>
        <p:txBody>
          <a:bodyPr/>
          <a:lstStyle>
            <a:lvl1pPr>
              <a:defRPr b="1" sz="3400">
                <a:solidFill>
                  <a:srgbClr val="94E3FE"/>
                </a:solidFill>
                <a:latin typeface="Arial"/>
                <a:ea typeface="Arial"/>
                <a:cs typeface="Arial"/>
                <a:sym typeface="Arial"/>
              </a:defRPr>
            </a:lvl1pPr>
          </a:lstStyle>
          <a:p>
            <a:pPr/>
            <a:r>
              <a:t>This PowerPoint series is intended to be used together with the book, which contains more information and more extensive doctrinal studies, plus review questions, and tests.</a:t>
            </a:r>
          </a:p>
        </p:txBody>
      </p:sp>
      <p:pic>
        <p:nvPicPr>
          <p:cNvPr id="247" name="Highlights in the Pentecostal-Charismatic.jpeg" descr="Highlights in the Pentecostal-Charismatic.jpeg"/>
          <p:cNvPicPr>
            <a:picLocks noChangeAspect="1"/>
          </p:cNvPicPr>
          <p:nvPr/>
        </p:nvPicPr>
        <p:blipFill>
          <a:blip r:embed="rId2">
            <a:extLst/>
          </a:blip>
          <a:stretch>
            <a:fillRect/>
          </a:stretch>
        </p:blipFill>
        <p:spPr>
          <a:xfrm>
            <a:off x="6428766" y="1206336"/>
            <a:ext cx="4931767" cy="6652151"/>
          </a:xfrm>
          <a:prstGeom prst="rect">
            <a:avLst/>
          </a:prstGeom>
          <a:ln w="25400">
            <a:solidFill>
              <a:srgbClr val="FFFFFF"/>
            </a:solidFill>
            <a:miter lim="400000"/>
          </a:ln>
        </p:spPr>
      </p:pic>
    </p:spTree>
  </p:cSld>
  <p:clrMapOvr>
    <a:masterClrMapping/>
  </p:clrMapOvr>
  <p:transition xmlns:p14="http://schemas.microsoft.com/office/powerpoint/2010/main" spd="med" advClick="1"/>
</p:sld>
</file>

<file path=ppt/slides/slide2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7" name="In the 1950s DuPlessis began making friendships with false teachers. He ignored the Bible’s commands to separate from them."/>
          <p:cNvSpPr txBox="1"/>
          <p:nvPr>
            <p:ph type="body" sz="quarter" idx="1"/>
          </p:nvPr>
        </p:nvSpPr>
        <p:spPr>
          <a:xfrm>
            <a:off x="1094103" y="6969848"/>
            <a:ext cx="10816594" cy="2195952"/>
          </a:xfrm>
          <a:prstGeom prst="rect">
            <a:avLst/>
          </a:prstGeom>
        </p:spPr>
        <p:txBody>
          <a:bodyPr/>
          <a:lstStyle>
            <a:lvl1pPr algn="ctr">
              <a:defRPr b="1" sz="3400">
                <a:solidFill>
                  <a:srgbClr val="94E3FE"/>
                </a:solidFill>
                <a:latin typeface="Arial"/>
                <a:ea typeface="Arial"/>
                <a:cs typeface="Arial"/>
                <a:sym typeface="Arial"/>
              </a:defRPr>
            </a:lvl1pPr>
          </a:lstStyle>
          <a:p>
            <a:pPr/>
            <a:r>
              <a:t>In the 1950s DuPlessis began making friendships with false teachers. He ignored the Bible’s commands to separate from them.</a:t>
            </a:r>
          </a:p>
        </p:txBody>
      </p:sp>
      <p:pic>
        <p:nvPicPr>
          <p:cNvPr id="308" name="proxy.duckduckgo.jpg" descr="proxy.duckduckgo.jpg"/>
          <p:cNvPicPr>
            <a:picLocks noChangeAspect="0"/>
          </p:cNvPicPr>
          <p:nvPr/>
        </p:nvPicPr>
        <p:blipFill>
          <a:blip r:embed="rId2">
            <a:extLst/>
          </a:blip>
          <a:stretch>
            <a:fillRect/>
          </a:stretch>
        </p:blipFill>
        <p:spPr>
          <a:xfrm>
            <a:off x="1608813" y="1138847"/>
            <a:ext cx="9787174" cy="5617225"/>
          </a:xfrm>
          <a:prstGeom prst="rect">
            <a:avLst/>
          </a:prstGeom>
        </p:spPr>
      </p:pic>
    </p:spTree>
  </p:cSld>
  <p:clrMapOvr>
    <a:masterClrMapping/>
  </p:clrMapOvr>
  <p:transition xmlns:p14="http://schemas.microsoft.com/office/powerpoint/2010/main" spd="med" advClick="1"/>
</p:sld>
</file>

<file path=ppt/slides/slide2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0" name="DuPlessis attended the general assembly of the World Council of Churches in 1954.…"/>
          <p:cNvSpPr txBox="1"/>
          <p:nvPr>
            <p:ph type="body" sz="half" idx="1"/>
          </p:nvPr>
        </p:nvSpPr>
        <p:spPr>
          <a:xfrm>
            <a:off x="882767" y="1063058"/>
            <a:ext cx="4948599" cy="8155725"/>
          </a:xfrm>
          <a:prstGeom prst="rect">
            <a:avLst/>
          </a:prstGeom>
        </p:spPr>
        <p:txBody>
          <a:bodyPr/>
          <a:lstStyle/>
          <a:p>
            <a:pPr>
              <a:defRPr b="1" sz="3400">
                <a:solidFill>
                  <a:srgbClr val="94E3FE"/>
                </a:solidFill>
                <a:latin typeface="Arial"/>
                <a:ea typeface="Arial"/>
                <a:cs typeface="Arial"/>
                <a:sym typeface="Arial"/>
              </a:defRPr>
            </a:pPr>
            <a:r>
              <a:t>DuPlessis attended the general assembly of the World Council of Churches in 1954. </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Most of these people are liberals do not believe that the Bible is God’s inspired Word. They deny the virgin birth, sinlessness, and bodily resurrection of Jesus Christ.</a:t>
            </a:r>
          </a:p>
        </p:txBody>
      </p:sp>
      <p:pic>
        <p:nvPicPr>
          <p:cNvPr id="311" name="proxy.duckduckgo.jpeg" descr="proxy.duckduckgo.jpeg"/>
          <p:cNvPicPr>
            <a:picLocks noChangeAspect="0"/>
          </p:cNvPicPr>
          <p:nvPr/>
        </p:nvPicPr>
        <p:blipFill>
          <a:blip r:embed="rId2">
            <a:extLst/>
          </a:blip>
          <a:stretch>
            <a:fillRect/>
          </a:stretch>
        </p:blipFill>
        <p:spPr>
          <a:xfrm>
            <a:off x="6533381" y="1132894"/>
            <a:ext cx="5687625" cy="4917101"/>
          </a:xfrm>
          <a:prstGeom prst="rect">
            <a:avLst/>
          </a:prstGeom>
        </p:spPr>
      </p:pic>
    </p:spTree>
  </p:cSld>
  <p:clrMapOvr>
    <a:masterClrMapping/>
  </p:clrMapOvr>
  <p:transition xmlns:p14="http://schemas.microsoft.com/office/powerpoint/2010/main" spd="med" advClick="1"/>
</p:sld>
</file>

<file path=ppt/slides/slide2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3" name="World Council of Churches General Assembly 1954"/>
          <p:cNvSpPr txBox="1"/>
          <p:nvPr>
            <p:ph type="body" sz="quarter" idx="1"/>
          </p:nvPr>
        </p:nvSpPr>
        <p:spPr>
          <a:xfrm>
            <a:off x="1094103" y="7960448"/>
            <a:ext cx="10816594" cy="1000763"/>
          </a:xfrm>
          <a:prstGeom prst="rect">
            <a:avLst/>
          </a:prstGeom>
        </p:spPr>
        <p:txBody>
          <a:bodyPr/>
          <a:lstStyle>
            <a:lvl1pPr algn="ctr">
              <a:defRPr b="1" sz="3400">
                <a:solidFill>
                  <a:srgbClr val="94E3FE"/>
                </a:solidFill>
                <a:latin typeface="Arial"/>
                <a:ea typeface="Arial"/>
                <a:cs typeface="Arial"/>
                <a:sym typeface="Arial"/>
              </a:defRPr>
            </a:lvl1pPr>
          </a:lstStyle>
          <a:p>
            <a:pPr/>
            <a:r>
              <a:t>World Council of Churches General Assembly 1954</a:t>
            </a:r>
          </a:p>
        </p:txBody>
      </p:sp>
      <p:pic>
        <p:nvPicPr>
          <p:cNvPr id="314" name="Amsterdam-RS3303_TP0054-00-1077019946.jpeg" descr="Amsterdam-RS3303_TP0054-00-1077019946.jpeg"/>
          <p:cNvPicPr>
            <a:picLocks noChangeAspect="1"/>
          </p:cNvPicPr>
          <p:nvPr/>
        </p:nvPicPr>
        <p:blipFill>
          <a:blip r:embed="rId2">
            <a:extLst/>
          </a:blip>
          <a:stretch>
            <a:fillRect/>
          </a:stretch>
        </p:blipFill>
        <p:spPr>
          <a:xfrm>
            <a:off x="1260140" y="790286"/>
            <a:ext cx="10484520" cy="6827620"/>
          </a:xfrm>
          <a:prstGeom prst="rect">
            <a:avLst/>
          </a:prstGeom>
          <a:ln w="12700">
            <a:miter lim="400000"/>
          </a:ln>
        </p:spPr>
      </p:pic>
    </p:spTree>
  </p:cSld>
  <p:clrMapOvr>
    <a:masterClrMapping/>
  </p:clrMapOvr>
  <p:transition xmlns:p14="http://schemas.microsoft.com/office/powerpoint/2010/main" spd="med" advClick="1"/>
</p:sld>
</file>

<file path=ppt/slides/slide2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6" name="In a meeting with liberal Protestants in 1956, DuPlessis said he “felt a warm glow come over me” and his attitude of judging doctrine melted away (A Man Called Mr. Pentecost, p. 181). This was a spirit of delusion."/>
          <p:cNvSpPr txBox="1"/>
          <p:nvPr>
            <p:ph type="body" sz="half" idx="1"/>
          </p:nvPr>
        </p:nvSpPr>
        <p:spPr>
          <a:xfrm>
            <a:off x="741579" y="6706075"/>
            <a:ext cx="11521642" cy="3231399"/>
          </a:xfrm>
          <a:prstGeom prst="rect">
            <a:avLst/>
          </a:prstGeom>
        </p:spPr>
        <p:txBody>
          <a:bodyPr/>
          <a:lstStyle/>
          <a:p>
            <a:pPr algn="ctr">
              <a:defRPr b="1" sz="3400">
                <a:solidFill>
                  <a:srgbClr val="94E3FE"/>
                </a:solidFill>
                <a:latin typeface="Arial"/>
                <a:ea typeface="Arial"/>
                <a:cs typeface="Arial"/>
                <a:sym typeface="Arial"/>
              </a:defRPr>
            </a:pPr>
            <a:r>
              <a:t>In a meeting with liberal Protestants in 1956, DuPlessis said he “felt a warm glow come over me” and his attitude of judging doctrine melted away (</a:t>
            </a:r>
            <a:r>
              <a:rPr i="1"/>
              <a:t>A Man Called Mr. Pentecost</a:t>
            </a:r>
            <a:r>
              <a:t>, p. 181). This was a spirit of delusion.</a:t>
            </a:r>
          </a:p>
        </p:txBody>
      </p:sp>
      <p:pic>
        <p:nvPicPr>
          <p:cNvPr id="317" name="proxy.duckduckgo.jpg" descr="proxy.duckduckgo.jpg"/>
          <p:cNvPicPr>
            <a:picLocks noChangeAspect="0"/>
          </p:cNvPicPr>
          <p:nvPr/>
        </p:nvPicPr>
        <p:blipFill>
          <a:blip r:embed="rId2">
            <a:extLst/>
          </a:blip>
          <a:stretch>
            <a:fillRect/>
          </a:stretch>
        </p:blipFill>
        <p:spPr>
          <a:xfrm>
            <a:off x="1478917" y="757847"/>
            <a:ext cx="10046967" cy="5764599"/>
          </a:xfrm>
          <a:prstGeom prst="rect">
            <a:avLst/>
          </a:prstGeom>
        </p:spPr>
      </p:pic>
    </p:spTree>
  </p:cSld>
  <p:clrMapOvr>
    <a:masterClrMapping/>
  </p:clrMapOvr>
  <p:transition xmlns:p14="http://schemas.microsoft.com/office/powerpoint/2010/main" spd="med" advClick="1"/>
</p:sld>
</file>

<file path=ppt/slides/slide2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9" name="DuPlessis was the only Pentecostal invited to attend the Roman Catholic Second Vatican Council of the 1960s."/>
          <p:cNvSpPr txBox="1"/>
          <p:nvPr>
            <p:ph type="body" sz="quarter" idx="1"/>
          </p:nvPr>
        </p:nvSpPr>
        <p:spPr>
          <a:xfrm>
            <a:off x="1417209" y="6866859"/>
            <a:ext cx="10170382" cy="1869324"/>
          </a:xfrm>
          <a:prstGeom prst="rect">
            <a:avLst/>
          </a:prstGeom>
        </p:spPr>
        <p:txBody>
          <a:bodyPr/>
          <a:lstStyle>
            <a:lvl1pPr algn="ctr">
              <a:defRPr b="1" sz="3400">
                <a:solidFill>
                  <a:srgbClr val="94E3FE"/>
                </a:solidFill>
                <a:latin typeface="Arial"/>
                <a:ea typeface="Arial"/>
                <a:cs typeface="Arial"/>
                <a:sym typeface="Arial"/>
              </a:defRPr>
            </a:lvl1pPr>
          </a:lstStyle>
          <a:p>
            <a:pPr/>
            <a:r>
              <a:t>DuPlessis was the only Pentecostal invited to attend the Roman Catholic Second Vatican Council of the 1960s.</a:t>
            </a:r>
          </a:p>
        </p:txBody>
      </p:sp>
      <p:pic>
        <p:nvPicPr>
          <p:cNvPr id="320" name="proxy.duckduckgo.jpg" descr="proxy.duckduckgo.jpg"/>
          <p:cNvPicPr>
            <a:picLocks noChangeAspect="0"/>
          </p:cNvPicPr>
          <p:nvPr/>
        </p:nvPicPr>
        <p:blipFill>
          <a:blip r:embed="rId2">
            <a:extLst/>
          </a:blip>
          <a:stretch>
            <a:fillRect/>
          </a:stretch>
        </p:blipFill>
        <p:spPr>
          <a:xfrm>
            <a:off x="1219404" y="828094"/>
            <a:ext cx="10565992" cy="5807169"/>
          </a:xfrm>
          <a:prstGeom prst="rect">
            <a:avLst/>
          </a:prstGeom>
        </p:spPr>
      </p:pic>
    </p:spTree>
  </p:cSld>
  <p:clrMapOvr>
    <a:masterClrMapping/>
  </p:clrMapOvr>
  <p:transition xmlns:p14="http://schemas.microsoft.com/office/powerpoint/2010/main" spd="med" advClick="1"/>
</p:sld>
</file>

<file path=ppt/slides/slide2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2" name="In his autobiography DuPlessis said his heart broke and he wept during the papal mass."/>
          <p:cNvSpPr txBox="1"/>
          <p:nvPr>
            <p:ph type="body" sz="half" idx="1"/>
          </p:nvPr>
        </p:nvSpPr>
        <p:spPr>
          <a:xfrm>
            <a:off x="882767" y="1063058"/>
            <a:ext cx="4133814" cy="7942603"/>
          </a:xfrm>
          <a:prstGeom prst="rect">
            <a:avLst/>
          </a:prstGeom>
        </p:spPr>
        <p:txBody>
          <a:bodyPr/>
          <a:lstStyle>
            <a:lvl1pPr>
              <a:defRPr b="1" sz="3400">
                <a:solidFill>
                  <a:srgbClr val="94E3FE"/>
                </a:solidFill>
                <a:latin typeface="Arial"/>
                <a:ea typeface="Arial"/>
                <a:cs typeface="Arial"/>
                <a:sym typeface="Arial"/>
              </a:defRPr>
            </a:lvl1pPr>
          </a:lstStyle>
          <a:p>
            <a:pPr/>
            <a:r>
              <a:t>In his autobiography DuPlessis said his heart broke and he wept during the papal mass.</a:t>
            </a:r>
          </a:p>
        </p:txBody>
      </p:sp>
      <p:pic>
        <p:nvPicPr>
          <p:cNvPr id="323" name="proxy.duckduckgo.jpg" descr="proxy.duckduckgo.jpg"/>
          <p:cNvPicPr>
            <a:picLocks noChangeAspect="0"/>
          </p:cNvPicPr>
          <p:nvPr/>
        </p:nvPicPr>
        <p:blipFill>
          <a:blip r:embed="rId2">
            <a:extLst/>
          </a:blip>
          <a:stretch>
            <a:fillRect/>
          </a:stretch>
        </p:blipFill>
        <p:spPr>
          <a:xfrm>
            <a:off x="5312552" y="1132894"/>
            <a:ext cx="6908454" cy="6343300"/>
          </a:xfrm>
          <a:prstGeom prst="rect">
            <a:avLst/>
          </a:prstGeom>
        </p:spPr>
      </p:pic>
    </p:spTree>
  </p:cSld>
  <p:clrMapOvr>
    <a:masterClrMapping/>
  </p:clrMapOvr>
  <p:transition xmlns:p14="http://schemas.microsoft.com/office/powerpoint/2010/main" spd="med" advClick="1"/>
</p:sld>
</file>

<file path=ppt/slides/slide2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5" name="He said he was purged from suspicion about Catholic doctrine and thereafter he could accept Catholic priests as brothers in Christ without any judgmentalism (A Man Called Mr. Pentecost, pp. 215, 216)."/>
          <p:cNvSpPr txBox="1"/>
          <p:nvPr>
            <p:ph type="body" sz="half" idx="1"/>
          </p:nvPr>
        </p:nvSpPr>
        <p:spPr>
          <a:xfrm>
            <a:off x="882767" y="1063058"/>
            <a:ext cx="4494574" cy="8155725"/>
          </a:xfrm>
          <a:prstGeom prst="rect">
            <a:avLst/>
          </a:prstGeom>
        </p:spPr>
        <p:txBody>
          <a:bodyPr/>
          <a:lstStyle/>
          <a:p>
            <a:pPr>
              <a:defRPr b="1" sz="3400">
                <a:solidFill>
                  <a:srgbClr val="94E3FE"/>
                </a:solidFill>
                <a:latin typeface="Arial"/>
                <a:ea typeface="Arial"/>
                <a:cs typeface="Arial"/>
                <a:sym typeface="Arial"/>
              </a:defRPr>
            </a:pPr>
            <a:r>
              <a:t>He said he was purged from suspicion about Catholic doctrine and thereafter he could accept Catholic priests as brothers in Christ without any judgmentalism (</a:t>
            </a:r>
            <a:r>
              <a:rPr i="1"/>
              <a:t>A Man Called Mr. Pentecost</a:t>
            </a:r>
            <a:r>
              <a:t>, pp. 215, 216).</a:t>
            </a:r>
          </a:p>
        </p:txBody>
      </p:sp>
      <p:pic>
        <p:nvPicPr>
          <p:cNvPr id="326" name="proxy.duckduckgo.jpg" descr="proxy.duckduckgo.jpg"/>
          <p:cNvPicPr>
            <a:picLocks noChangeAspect="0"/>
          </p:cNvPicPr>
          <p:nvPr/>
        </p:nvPicPr>
        <p:blipFill>
          <a:blip r:embed="rId2">
            <a:extLst/>
          </a:blip>
          <a:stretch>
            <a:fillRect/>
          </a:stretch>
        </p:blipFill>
        <p:spPr>
          <a:xfrm>
            <a:off x="5702699" y="1132894"/>
            <a:ext cx="6518307" cy="5989239"/>
          </a:xfrm>
          <a:prstGeom prst="rect">
            <a:avLst/>
          </a:prstGeom>
        </p:spPr>
      </p:pic>
    </p:spTree>
  </p:cSld>
  <p:clrMapOvr>
    <a:masterClrMapping/>
  </p:clrMapOvr>
  <p:transition xmlns:p14="http://schemas.microsoft.com/office/powerpoint/2010/main" spd="med" advClick="1"/>
</p:sld>
</file>

<file path=ppt/slides/slide2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8" name="DuPlessis attended the Congress on the Charismatic Renewal in the Roman Catholic Church in 1975. Approximately twenty thousand charismatics gathered at the Vatican to be blessed by Pope Paul VI."/>
          <p:cNvSpPr txBox="1"/>
          <p:nvPr>
            <p:ph type="body" sz="half" idx="1"/>
          </p:nvPr>
        </p:nvSpPr>
        <p:spPr>
          <a:xfrm>
            <a:off x="882767" y="1063058"/>
            <a:ext cx="4671481" cy="8241747"/>
          </a:xfrm>
          <a:prstGeom prst="rect">
            <a:avLst/>
          </a:prstGeom>
        </p:spPr>
        <p:txBody>
          <a:bodyPr/>
          <a:lstStyle>
            <a:lvl1pPr>
              <a:defRPr b="1" sz="3400">
                <a:solidFill>
                  <a:srgbClr val="94E3FE"/>
                </a:solidFill>
                <a:latin typeface="Arial"/>
                <a:ea typeface="Arial"/>
                <a:cs typeface="Arial"/>
                <a:sym typeface="Arial"/>
              </a:defRPr>
            </a:lvl1pPr>
          </a:lstStyle>
          <a:p>
            <a:pPr/>
            <a:r>
              <a:t>DuPlessis attended the Congress on the Charismatic Renewal in the Roman Catholic Church in 1975. Approximately twenty thousand charismatics gathered at the Vatican to be blessed by Pope Paul VI. </a:t>
            </a:r>
          </a:p>
        </p:txBody>
      </p:sp>
      <p:pic>
        <p:nvPicPr>
          <p:cNvPr id="329" name="proxy.duckduckgo.jpg" descr="proxy.duckduckgo.jpg"/>
          <p:cNvPicPr>
            <a:picLocks noChangeAspect="0"/>
          </p:cNvPicPr>
          <p:nvPr/>
        </p:nvPicPr>
        <p:blipFill>
          <a:blip r:embed="rId2">
            <a:extLst/>
          </a:blip>
          <a:stretch>
            <a:fillRect/>
          </a:stretch>
        </p:blipFill>
        <p:spPr>
          <a:xfrm>
            <a:off x="6190851" y="1107494"/>
            <a:ext cx="5756221" cy="5555448"/>
          </a:xfrm>
          <a:prstGeom prst="rect">
            <a:avLst/>
          </a:prstGeom>
        </p:spPr>
      </p:pic>
    </p:spTree>
  </p:cSld>
  <p:clrMapOvr>
    <a:masterClrMapping/>
  </p:clrMapOvr>
  <p:transition xmlns:p14="http://schemas.microsoft.com/office/powerpoint/2010/main" spd="med" advClick="1"/>
</p:sld>
</file>

<file path=ppt/slides/slide2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31" name="“Pope Paul stepped to his throne. ... During the celebration of the eucharist [the Catholic mass] … I perceived that the trends [denominations] are converging … ‘Glory,’ I said aloud into the darkness … ‘David, you are now a real ecumaniac! … I’ll accept"/>
          <p:cNvSpPr txBox="1"/>
          <p:nvPr>
            <p:ph type="body" sz="half" idx="1"/>
          </p:nvPr>
        </p:nvSpPr>
        <p:spPr>
          <a:xfrm>
            <a:off x="857367" y="783658"/>
            <a:ext cx="5702066" cy="8565796"/>
          </a:xfrm>
          <a:prstGeom prst="rect">
            <a:avLst/>
          </a:prstGeom>
        </p:spPr>
        <p:txBody>
          <a:bodyPr/>
          <a:lstStyle/>
          <a:p>
            <a:pPr>
              <a:defRPr b="1" sz="3400">
                <a:solidFill>
                  <a:srgbClr val="94E3FE"/>
                </a:solidFill>
                <a:latin typeface="Arial"/>
                <a:ea typeface="Arial"/>
                <a:cs typeface="Arial"/>
                <a:sym typeface="Arial"/>
              </a:defRPr>
            </a:pPr>
            <a:r>
              <a:t>“Pope Paul stepped to his throne. ... During the celebration of the eucharist [the Catholic mass] … I perceived that the trends [denominations] are converging … ‘Glory,’ I said aloud into the darkness … ‘David, you are now a real ecumaniac! … I’ll accept nothing less than full ecumenicity” (</a:t>
            </a:r>
            <a:r>
              <a:rPr i="1"/>
              <a:t>A Man Called Mr. Pentecost</a:t>
            </a:r>
            <a:r>
              <a:t>).</a:t>
            </a:r>
          </a:p>
        </p:txBody>
      </p:sp>
      <p:pic>
        <p:nvPicPr>
          <p:cNvPr id="332" name="proxy.duckduckgo.jpeg" descr="proxy.duckduckgo.jpeg"/>
          <p:cNvPicPr>
            <a:picLocks noChangeAspect="0"/>
          </p:cNvPicPr>
          <p:nvPr/>
        </p:nvPicPr>
        <p:blipFill>
          <a:blip r:embed="rId2">
            <a:extLst/>
          </a:blip>
          <a:stretch>
            <a:fillRect/>
          </a:stretch>
        </p:blipFill>
        <p:spPr>
          <a:xfrm>
            <a:off x="6936323" y="910049"/>
            <a:ext cx="5188718" cy="6520906"/>
          </a:xfrm>
          <a:prstGeom prst="rect">
            <a:avLst/>
          </a:prstGeom>
        </p:spPr>
      </p:pic>
    </p:spTree>
  </p:cSld>
  <p:clrMapOvr>
    <a:masterClrMapping/>
  </p:clrMapOvr>
  <p:transition xmlns:p14="http://schemas.microsoft.com/office/powerpoint/2010/main" spd="med" advClick="1"/>
</p:sld>
</file>

<file path=ppt/slides/slide2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34" name="David DuPlessis followed his feelings and mystical experiences instead of the Bible. Step-by-step he was led farther and farther away from the truth."/>
          <p:cNvSpPr txBox="1"/>
          <p:nvPr>
            <p:ph type="body" sz="half" idx="1"/>
          </p:nvPr>
        </p:nvSpPr>
        <p:spPr>
          <a:xfrm>
            <a:off x="960455" y="1088458"/>
            <a:ext cx="4430181" cy="8151061"/>
          </a:xfrm>
          <a:prstGeom prst="rect">
            <a:avLst/>
          </a:prstGeom>
        </p:spPr>
        <p:txBody>
          <a:bodyPr/>
          <a:lstStyle>
            <a:lvl1pPr>
              <a:defRPr b="1" sz="3400">
                <a:solidFill>
                  <a:srgbClr val="94E3FE"/>
                </a:solidFill>
                <a:latin typeface="Arial"/>
                <a:ea typeface="Arial"/>
                <a:cs typeface="Arial"/>
                <a:sym typeface="Arial"/>
              </a:defRPr>
            </a:lvl1pPr>
          </a:lstStyle>
          <a:p>
            <a:pPr/>
            <a:r>
              <a:t>David DuPlessis followed his feelings and mystical experiences instead of the Bible. Step-by-step he was led farther and farther away from the truth.</a:t>
            </a:r>
          </a:p>
        </p:txBody>
      </p:sp>
      <p:pic>
        <p:nvPicPr>
          <p:cNvPr id="335" name="hqdefault-3019478098.jpg" descr="hqdefault-3019478098.jpg"/>
          <p:cNvPicPr>
            <a:picLocks noChangeAspect="1"/>
          </p:cNvPicPr>
          <p:nvPr/>
        </p:nvPicPr>
        <p:blipFill>
          <a:blip r:embed="rId2">
            <a:extLst/>
          </a:blip>
          <a:srcRect l="11419" t="0" r="6183" b="0"/>
          <a:stretch>
            <a:fillRect/>
          </a:stretch>
        </p:blipFill>
        <p:spPr>
          <a:xfrm>
            <a:off x="6147181" y="937021"/>
            <a:ext cx="6175590" cy="5621159"/>
          </a:xfrm>
          <a:prstGeom prst="rect">
            <a:avLst/>
          </a:prstGeom>
          <a:ln w="12700">
            <a:miter lim="400000"/>
          </a:ln>
        </p:spPr>
      </p:pic>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pSp>
        <p:nvGrpSpPr>
          <p:cNvPr id="251" name="norleans-indianapolis 05.jpg"/>
          <p:cNvGrpSpPr/>
          <p:nvPr/>
        </p:nvGrpSpPr>
        <p:grpSpPr>
          <a:xfrm>
            <a:off x="887254" y="1516040"/>
            <a:ext cx="11230292" cy="5894464"/>
            <a:chOff x="0" y="0"/>
            <a:chExt cx="11230291" cy="5894462"/>
          </a:xfrm>
        </p:grpSpPr>
        <p:pic>
          <p:nvPicPr>
            <p:cNvPr id="250" name="norleans-indianapolis 05.jpg" descr="norleans-indianapolis 05.jpg"/>
            <p:cNvPicPr>
              <a:picLocks noChangeAspect="1"/>
            </p:cNvPicPr>
            <p:nvPr/>
          </p:nvPicPr>
          <p:blipFill>
            <a:blip r:embed="rId2">
              <a:alphaModFix amt="75247"/>
              <a:extLst/>
            </a:blip>
            <a:srcRect l="3879" t="0" r="5443" b="30509"/>
            <a:stretch>
              <a:fillRect/>
            </a:stretch>
          </p:blipFill>
          <p:spPr>
            <a:xfrm>
              <a:off x="76200" y="63500"/>
              <a:ext cx="11090592" cy="5754763"/>
            </a:xfrm>
            <a:prstGeom prst="rect">
              <a:avLst/>
            </a:prstGeom>
            <a:ln>
              <a:noFill/>
            </a:ln>
            <a:effectLst/>
          </p:spPr>
        </p:pic>
        <p:pic>
          <p:nvPicPr>
            <p:cNvPr id="249" name="norleans-indianapolis 05.jpg" descr="norleans-indianapolis 05.jpg"/>
            <p:cNvPicPr>
              <a:picLocks noChangeAspect="0"/>
            </p:cNvPicPr>
            <p:nvPr/>
          </p:nvPicPr>
          <p:blipFill>
            <a:blip r:embed="rId3">
              <a:alphaModFix amt="75247"/>
              <a:extLst/>
            </a:blip>
            <a:stretch>
              <a:fillRect/>
            </a:stretch>
          </p:blipFill>
          <p:spPr>
            <a:xfrm>
              <a:off x="-1" y="0"/>
              <a:ext cx="11230293" cy="5894463"/>
            </a:xfrm>
            <a:prstGeom prst="rect">
              <a:avLst/>
            </a:prstGeom>
            <a:effectLst/>
          </p:spPr>
        </p:pic>
      </p:grpSp>
      <p:sp>
        <p:nvSpPr>
          <p:cNvPr id="252" name="Highlights in the Pentecostal-Charismatic Movements"/>
          <p:cNvSpPr txBox="1"/>
          <p:nvPr>
            <p:ph type="title"/>
          </p:nvPr>
        </p:nvSpPr>
        <p:spPr>
          <a:xfrm>
            <a:off x="1398613" y="0"/>
            <a:ext cx="10207574" cy="4870509"/>
          </a:xfrm>
          <a:prstGeom prst="rect">
            <a:avLst/>
          </a:prstGeom>
        </p:spPr>
        <p:txBody>
          <a:bodyPr/>
          <a:lstStyle/>
          <a:p>
            <a:pPr>
              <a:defRPr b="1" sz="7400">
                <a:latin typeface="Arial"/>
                <a:ea typeface="Arial"/>
                <a:cs typeface="Arial"/>
                <a:sym typeface="Arial"/>
              </a:defRPr>
            </a:pPr>
            <a:r>
              <a:t>Highlights in the </a:t>
            </a:r>
            <a:r>
              <a:rPr sz="6700"/>
              <a:t>Pentecostal-Charismatic </a:t>
            </a:r>
            <a:r>
              <a:t>Movements</a:t>
            </a:r>
          </a:p>
        </p:txBody>
      </p:sp>
    </p:spTree>
  </p:cSld>
  <p:clrMapOvr>
    <a:masterClrMapping/>
  </p:clrMapOvr>
  <p:transition xmlns:p14="http://schemas.microsoft.com/office/powerpoint/2010/main" spd="med" advClick="1"/>
</p:sld>
</file>

<file path=ppt/slides/slide3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37" name="James Robison (1943-2016)…"/>
          <p:cNvSpPr txBox="1"/>
          <p:nvPr>
            <p:ph type="body" sz="half" idx="1"/>
          </p:nvPr>
        </p:nvSpPr>
        <p:spPr>
          <a:xfrm>
            <a:off x="908167" y="1141838"/>
            <a:ext cx="5384665" cy="7968102"/>
          </a:xfrm>
          <a:prstGeom prst="rect">
            <a:avLst/>
          </a:prstGeom>
        </p:spPr>
        <p:txBody>
          <a:bodyPr/>
          <a:lstStyle/>
          <a:p>
            <a:pPr>
              <a:defRPr b="1" sz="3400">
                <a:solidFill>
                  <a:srgbClr val="94E3FE"/>
                </a:solidFill>
                <a:latin typeface="Arial"/>
                <a:ea typeface="Arial"/>
                <a:cs typeface="Arial"/>
                <a:sym typeface="Arial"/>
              </a:defRPr>
            </a:pPr>
            <a:r>
              <a:rPr>
                <a:solidFill>
                  <a:srgbClr val="FFFFFF"/>
                </a:solidFill>
              </a:rPr>
              <a:t>James Robison</a:t>
            </a:r>
            <a:r>
              <a:t> </a:t>
            </a:r>
            <a:r>
              <a:rPr>
                <a:solidFill>
                  <a:srgbClr val="FFFFFF"/>
                </a:solidFill>
              </a:rPr>
              <a:t>(1943-2016)</a:t>
            </a:r>
            <a:endParaRPr>
              <a:solidFill>
                <a:srgbClr val="FFFFFF"/>
              </a:solidFill>
            </a:endParaRP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James Robison is another example of the spirit of deception that permeates the Charismatic movement.</a:t>
            </a:r>
          </a:p>
          <a:p>
            <a:pPr>
              <a:defRPr b="1" sz="3400">
                <a:solidFill>
                  <a:srgbClr val="94E3FE"/>
                </a:solidFill>
                <a:latin typeface="Arial"/>
                <a:ea typeface="Arial"/>
                <a:cs typeface="Arial"/>
                <a:sym typeface="Arial"/>
              </a:defRPr>
            </a:pPr>
          </a:p>
        </p:txBody>
      </p:sp>
      <p:pic>
        <p:nvPicPr>
          <p:cNvPr id="338" name="new orleans 1987 robinson on right 19.jpg" descr="new orleans 1987 robinson on right 19.jpg"/>
          <p:cNvPicPr>
            <a:picLocks noChangeAspect="0"/>
          </p:cNvPicPr>
          <p:nvPr/>
        </p:nvPicPr>
        <p:blipFill>
          <a:blip r:embed="rId2">
            <a:extLst/>
          </a:blip>
          <a:stretch>
            <a:fillRect/>
          </a:stretch>
        </p:blipFill>
        <p:spPr>
          <a:xfrm>
            <a:off x="7444855" y="1082094"/>
            <a:ext cx="4471351" cy="5947359"/>
          </a:xfrm>
          <a:prstGeom prst="rect">
            <a:avLst/>
          </a:prstGeom>
        </p:spPr>
      </p:pic>
      <p:sp>
        <p:nvSpPr>
          <p:cNvPr id="339" name="James Robison at New Orleans ‘87"/>
          <p:cNvSpPr txBox="1"/>
          <p:nvPr/>
        </p:nvSpPr>
        <p:spPr>
          <a:xfrm>
            <a:off x="7401083" y="7234386"/>
            <a:ext cx="4558894" cy="174012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lstStyle>
            <a:lvl1pPr>
              <a:lnSpc>
                <a:spcPct val="110000"/>
              </a:lnSpc>
              <a:defRPr b="1" cap="none">
                <a:solidFill>
                  <a:srgbClr val="DEDDDE"/>
                </a:solidFill>
                <a:latin typeface="Arial"/>
                <a:ea typeface="Arial"/>
                <a:cs typeface="Arial"/>
                <a:sym typeface="Arial"/>
              </a:defRPr>
            </a:lvl1pPr>
          </a:lstStyle>
          <a:p>
            <a:pPr/>
            <a:r>
              <a:t>James Robison at New Orleans ‘87</a:t>
            </a:r>
          </a:p>
        </p:txBody>
      </p:sp>
    </p:spTree>
  </p:cSld>
  <p:clrMapOvr>
    <a:masterClrMapping/>
  </p:clrMapOvr>
  <p:transition xmlns:p14="http://schemas.microsoft.com/office/powerpoint/2010/main" spd="med" advClick="1"/>
</p:sld>
</file>

<file path=ppt/slides/slide3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1" name="In the 1970s, Robison was a bold Baptist evangelist. He preached against worldliness and false teaching. He preached against liberalism. He named names and identified liberal schools."/>
          <p:cNvSpPr txBox="1"/>
          <p:nvPr>
            <p:ph type="body" sz="half" idx="1"/>
          </p:nvPr>
        </p:nvSpPr>
        <p:spPr>
          <a:xfrm>
            <a:off x="831967" y="1599038"/>
            <a:ext cx="4466197" cy="7266328"/>
          </a:xfrm>
          <a:prstGeom prst="rect">
            <a:avLst/>
          </a:prstGeom>
        </p:spPr>
        <p:txBody>
          <a:bodyPr/>
          <a:lstStyle>
            <a:lvl1pPr>
              <a:defRPr b="1" sz="3400">
                <a:solidFill>
                  <a:srgbClr val="94E3FE"/>
                </a:solidFill>
                <a:latin typeface="Arial"/>
                <a:ea typeface="Arial"/>
                <a:cs typeface="Arial"/>
                <a:sym typeface="Arial"/>
              </a:defRPr>
            </a:lvl1pPr>
          </a:lstStyle>
          <a:p>
            <a:pPr/>
            <a:r>
              <a:t>In the 1970s, Robison was a bold Baptist evangelist. He preached against worldliness and false teaching. He preached against liberalism. He named names and identified liberal schools.</a:t>
            </a:r>
          </a:p>
        </p:txBody>
      </p:sp>
      <p:pic>
        <p:nvPicPr>
          <p:cNvPr id="342" name="maxresdefault-2923011473.jpg" descr="maxresdefault-2923011473.jpg"/>
          <p:cNvPicPr>
            <a:picLocks noChangeAspect="1"/>
          </p:cNvPicPr>
          <p:nvPr/>
        </p:nvPicPr>
        <p:blipFill>
          <a:blip r:embed="rId2">
            <a:extLst/>
          </a:blip>
          <a:srcRect l="43448" t="0" r="0" b="0"/>
          <a:stretch>
            <a:fillRect/>
          </a:stretch>
        </p:blipFill>
        <p:spPr>
          <a:xfrm>
            <a:off x="5684143" y="1447006"/>
            <a:ext cx="6487814" cy="6453241"/>
          </a:xfrm>
          <a:prstGeom prst="rect">
            <a:avLst/>
          </a:prstGeom>
          <a:ln w="12700">
            <a:miter lim="400000"/>
          </a:ln>
        </p:spPr>
      </p:pic>
    </p:spTree>
  </p:cSld>
  <p:clrMapOvr>
    <a:masterClrMapping/>
  </p:clrMapOvr>
  <p:transition xmlns:p14="http://schemas.microsoft.com/office/powerpoint/2010/main" spd="med" advClick="1"/>
</p:sld>
</file>

<file path=ppt/slides/slide3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4" name="But during a spiritual crisis in 1982, and at the urging of his wife, he allowed a charismatic preacher named Milton Green to minister to him.…"/>
          <p:cNvSpPr txBox="1"/>
          <p:nvPr>
            <p:ph type="body" sz="half" idx="1"/>
          </p:nvPr>
        </p:nvSpPr>
        <p:spPr>
          <a:xfrm>
            <a:off x="908167" y="1141838"/>
            <a:ext cx="5701371" cy="8078731"/>
          </a:xfrm>
          <a:prstGeom prst="rect">
            <a:avLst/>
          </a:prstGeom>
        </p:spPr>
        <p:txBody>
          <a:bodyPr/>
          <a:lstStyle/>
          <a:p>
            <a:pPr>
              <a:defRPr b="1" sz="3400">
                <a:solidFill>
                  <a:srgbClr val="94E3FE"/>
                </a:solidFill>
                <a:latin typeface="Arial"/>
                <a:ea typeface="Arial"/>
                <a:cs typeface="Arial"/>
                <a:sym typeface="Arial"/>
              </a:defRPr>
            </a:pPr>
            <a:r>
              <a:t>But during a spiritual crisis in 1982, and at the urging of his wife, he allowed a charismatic preacher named Milton Green to minister to him. </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Green laid hands on Robison and rebuked the devil.</a:t>
            </a:r>
          </a:p>
        </p:txBody>
      </p:sp>
      <p:pic>
        <p:nvPicPr>
          <p:cNvPr id="345" name="proxy.duckduckgo.jpg" descr="proxy.duckduckgo.jpg"/>
          <p:cNvPicPr>
            <a:picLocks noChangeAspect="0"/>
          </p:cNvPicPr>
          <p:nvPr/>
        </p:nvPicPr>
        <p:blipFill>
          <a:blip r:embed="rId2">
            <a:extLst/>
          </a:blip>
          <a:stretch>
            <a:fillRect/>
          </a:stretch>
        </p:blipFill>
        <p:spPr>
          <a:xfrm>
            <a:off x="7444854" y="1082094"/>
            <a:ext cx="4471352" cy="6076542"/>
          </a:xfrm>
          <a:prstGeom prst="rect">
            <a:avLst/>
          </a:prstGeom>
        </p:spPr>
      </p:pic>
    </p:spTree>
  </p:cSld>
  <p:clrMapOvr>
    <a:masterClrMapping/>
  </p:clrMapOvr>
  <p:transition xmlns:p14="http://schemas.microsoft.com/office/powerpoint/2010/main" spd="med" advClick="1"/>
</p:sld>
</file>

<file path=ppt/slides/slide3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7" name="Green said Robison was “the most demonized man I ever met.”"/>
          <p:cNvSpPr txBox="1"/>
          <p:nvPr>
            <p:ph type="body" idx="1"/>
          </p:nvPr>
        </p:nvSpPr>
        <p:spPr>
          <a:xfrm>
            <a:off x="908167" y="1141838"/>
            <a:ext cx="6259179" cy="8155724"/>
          </a:xfrm>
          <a:prstGeom prst="rect">
            <a:avLst/>
          </a:prstGeom>
        </p:spPr>
        <p:txBody>
          <a:bodyPr/>
          <a:lstStyle>
            <a:lvl1pPr>
              <a:defRPr b="1" sz="3400">
                <a:solidFill>
                  <a:srgbClr val="94E3FE"/>
                </a:solidFill>
                <a:latin typeface="Arial"/>
                <a:ea typeface="Arial"/>
                <a:cs typeface="Arial"/>
                <a:sym typeface="Arial"/>
              </a:defRPr>
            </a:lvl1pPr>
          </a:lstStyle>
          <a:p>
            <a:pPr/>
            <a:r>
              <a:t>Green said Robison was “the most demonized man I ever met.”</a:t>
            </a:r>
          </a:p>
        </p:txBody>
      </p:sp>
      <p:pic>
        <p:nvPicPr>
          <p:cNvPr id="348" name="proxy.duckduckgo.jpg" descr="proxy.duckduckgo.jpg"/>
          <p:cNvPicPr>
            <a:picLocks noChangeAspect="0"/>
          </p:cNvPicPr>
          <p:nvPr/>
        </p:nvPicPr>
        <p:blipFill>
          <a:blip r:embed="rId2">
            <a:extLst/>
          </a:blip>
          <a:stretch>
            <a:fillRect/>
          </a:stretch>
        </p:blipFill>
        <p:spPr>
          <a:xfrm>
            <a:off x="7444854" y="1082094"/>
            <a:ext cx="4471352" cy="6076542"/>
          </a:xfrm>
          <a:prstGeom prst="rect">
            <a:avLst/>
          </a:prstGeom>
        </p:spPr>
      </p:pic>
    </p:spTree>
  </p:cSld>
  <p:clrMapOvr>
    <a:masterClrMapping/>
  </p:clrMapOvr>
  <p:transition xmlns:p14="http://schemas.microsoft.com/office/powerpoint/2010/main" spd="med" advClick="1"/>
</p:sld>
</file>

<file path=ppt/slides/slide3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50" name="To say that a born again child of God can be “demonized” is false teaching. There is no example of this in Scripture. The apostle John said, “Ye are of God, little children, and have overcome them: because greater is he that is in you, than he that is in"/>
          <p:cNvSpPr txBox="1"/>
          <p:nvPr>
            <p:ph type="body" sz="half" idx="1"/>
          </p:nvPr>
        </p:nvSpPr>
        <p:spPr>
          <a:xfrm>
            <a:off x="835004" y="1129138"/>
            <a:ext cx="5746792" cy="7974253"/>
          </a:xfrm>
          <a:prstGeom prst="rect">
            <a:avLst/>
          </a:prstGeom>
        </p:spPr>
        <p:txBody>
          <a:bodyPr/>
          <a:lstStyle/>
          <a:p>
            <a:pPr>
              <a:defRPr b="1" sz="3400">
                <a:solidFill>
                  <a:srgbClr val="94E3FE"/>
                </a:solidFill>
                <a:latin typeface="Arial"/>
                <a:ea typeface="Arial"/>
                <a:cs typeface="Arial"/>
                <a:sym typeface="Arial"/>
              </a:defRPr>
            </a:pPr>
            <a:r>
              <a:t>To say that a born again child of God can be “demonized” is false teaching. There is no example of this in Scripture. The apostle John said, “</a:t>
            </a:r>
            <a:r>
              <a:rPr>
                <a:solidFill>
                  <a:srgbClr val="FFFFFF"/>
                </a:solidFill>
              </a:rPr>
              <a:t>Ye are of God, little children, and have overcome them: because greater is he that is in you, than he that is in the world” (1 Jo. 4:4). </a:t>
            </a:r>
          </a:p>
        </p:txBody>
      </p:sp>
      <p:pic>
        <p:nvPicPr>
          <p:cNvPr id="351" name="proxy.duckduckgo.jpg" descr="proxy.duckduckgo.jpg"/>
          <p:cNvPicPr>
            <a:picLocks noChangeAspect="0"/>
          </p:cNvPicPr>
          <p:nvPr/>
        </p:nvPicPr>
        <p:blipFill>
          <a:blip r:embed="rId2">
            <a:extLst/>
          </a:blip>
          <a:stretch>
            <a:fillRect/>
          </a:stretch>
        </p:blipFill>
        <p:spPr>
          <a:xfrm>
            <a:off x="7444854" y="1082094"/>
            <a:ext cx="4471352" cy="6076542"/>
          </a:xfrm>
          <a:prstGeom prst="rect">
            <a:avLst/>
          </a:prstGeom>
        </p:spPr>
      </p:pic>
    </p:spTree>
  </p:cSld>
  <p:clrMapOvr>
    <a:masterClrMapping/>
  </p:clrMapOvr>
  <p:transition xmlns:p14="http://schemas.microsoft.com/office/powerpoint/2010/main" spd="med" advClick="1"/>
</p:sld>
</file>

<file path=ppt/slides/slide3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53" name="We don’t know what James Robison’s actual spiritual condition was at that time, and I don’t know what happened to him in that encounter, but I do know that as a consequence of his experience he turned away from reproving sin and false teaching and made a"/>
          <p:cNvSpPr txBox="1"/>
          <p:nvPr>
            <p:ph type="body" sz="half" idx="1"/>
          </p:nvPr>
        </p:nvSpPr>
        <p:spPr>
          <a:xfrm>
            <a:off x="908167" y="1141838"/>
            <a:ext cx="5364722" cy="8155724"/>
          </a:xfrm>
          <a:prstGeom prst="rect">
            <a:avLst/>
          </a:prstGeom>
        </p:spPr>
        <p:txBody>
          <a:bodyPr/>
          <a:lstStyle>
            <a:lvl1pPr>
              <a:defRPr b="1" sz="3400">
                <a:solidFill>
                  <a:srgbClr val="94E3FE"/>
                </a:solidFill>
                <a:latin typeface="Arial"/>
                <a:ea typeface="Arial"/>
                <a:cs typeface="Arial"/>
                <a:sym typeface="Arial"/>
              </a:defRPr>
            </a:lvl1pPr>
          </a:lstStyle>
          <a:p>
            <a:pPr/>
            <a:r>
              <a:t>We don’t know what James Robison’s actual spiritual condition was at that time, and I don’t know what happened to him in that encounter, but I do know that as a consequence of his experience he turned away from reproving sin and false teaching and made a radical turn to the ecumenical doctrine. </a:t>
            </a:r>
          </a:p>
        </p:txBody>
      </p:sp>
      <p:pic>
        <p:nvPicPr>
          <p:cNvPr id="354" name="6985838-L-2369935128.jpg" descr="6985838-L-2369935128.jpg"/>
          <p:cNvPicPr>
            <a:picLocks noChangeAspect="1"/>
          </p:cNvPicPr>
          <p:nvPr/>
        </p:nvPicPr>
        <p:blipFill>
          <a:blip r:embed="rId2">
            <a:extLst/>
          </a:blip>
          <a:stretch>
            <a:fillRect/>
          </a:stretch>
        </p:blipFill>
        <p:spPr>
          <a:xfrm>
            <a:off x="7015956" y="1265589"/>
            <a:ext cx="4680129" cy="7222422"/>
          </a:xfrm>
          <a:prstGeom prst="rect">
            <a:avLst/>
          </a:prstGeom>
          <a:ln w="12700">
            <a:miter lim="400000"/>
          </a:ln>
        </p:spPr>
      </p:pic>
    </p:spTree>
  </p:cSld>
  <p:clrMapOvr>
    <a:masterClrMapping/>
  </p:clrMapOvr>
  <p:transition xmlns:p14="http://schemas.microsoft.com/office/powerpoint/2010/main" spd="med" advClick="1"/>
</p:sld>
</file>

<file path=ppt/slides/slide3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56" name="He began to focus on non-judgmentalism and “unity.”…"/>
          <p:cNvSpPr txBox="1"/>
          <p:nvPr>
            <p:ph type="body" sz="half" idx="1"/>
          </p:nvPr>
        </p:nvSpPr>
        <p:spPr>
          <a:xfrm>
            <a:off x="908167" y="1141838"/>
            <a:ext cx="5407089" cy="8155724"/>
          </a:xfrm>
          <a:prstGeom prst="rect">
            <a:avLst/>
          </a:prstGeom>
        </p:spPr>
        <p:txBody>
          <a:bodyPr/>
          <a:lstStyle/>
          <a:p>
            <a:pPr>
              <a:defRPr b="1" sz="3400">
                <a:solidFill>
                  <a:srgbClr val="94E3FE"/>
                </a:solidFill>
                <a:latin typeface="Arial"/>
                <a:ea typeface="Arial"/>
                <a:cs typeface="Arial"/>
                <a:sym typeface="Arial"/>
              </a:defRPr>
            </a:pPr>
            <a:r>
              <a:t>He began to focus on non-judgmentalism and “unity.” </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He stopped testing things carefully by Scripture.</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He rejected biblical separation and began developing close relationships with false teachers such as David Yonggi Cho, Paul Crouch, and Oral Roberts</a:t>
            </a:r>
          </a:p>
        </p:txBody>
      </p:sp>
      <p:pic>
        <p:nvPicPr>
          <p:cNvPr id="357" name="James-Robison-net-worth-1592211959.jpg.jpeg" descr="James-Robison-net-worth-1592211959.jpg.jpeg"/>
          <p:cNvPicPr>
            <a:picLocks noChangeAspect="1"/>
          </p:cNvPicPr>
          <p:nvPr/>
        </p:nvPicPr>
        <p:blipFill>
          <a:blip r:embed="rId2">
            <a:extLst/>
          </a:blip>
          <a:srcRect l="22407" t="0" r="20108" b="0"/>
          <a:stretch>
            <a:fillRect/>
          </a:stretch>
        </p:blipFill>
        <p:spPr>
          <a:xfrm>
            <a:off x="6737761" y="1290141"/>
            <a:ext cx="5143784" cy="5597515"/>
          </a:xfrm>
          <a:prstGeom prst="rect">
            <a:avLst/>
          </a:prstGeom>
          <a:ln w="12700">
            <a:miter lim="400000"/>
          </a:ln>
        </p:spPr>
      </p:pic>
    </p:spTree>
  </p:cSld>
  <p:clrMapOvr>
    <a:masterClrMapping/>
  </p:clrMapOvr>
  <p:transition xmlns:p14="http://schemas.microsoft.com/office/powerpoint/2010/main" spd="med" advClick="1"/>
</p:sld>
</file>

<file path=ppt/slides/slide3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59" name="In the Jan.-Feb. 1986, issue of his magazine, Days of Restoration, Robison said: “There are going to be MIRACLES, SIGNS AND WONDERS surpassing anything seen even in New Testament times. Multitudes will begin to come to Christ, as the real Jesus is lifted"/>
          <p:cNvSpPr txBox="1"/>
          <p:nvPr>
            <p:ph type="body" idx="1"/>
          </p:nvPr>
        </p:nvSpPr>
        <p:spPr>
          <a:xfrm>
            <a:off x="908167" y="1141838"/>
            <a:ext cx="6259179" cy="8155724"/>
          </a:xfrm>
          <a:prstGeom prst="rect">
            <a:avLst/>
          </a:prstGeom>
        </p:spPr>
        <p:txBody>
          <a:bodyPr/>
          <a:lstStyle/>
          <a:p>
            <a:pPr>
              <a:defRPr b="1" sz="3400">
                <a:solidFill>
                  <a:srgbClr val="94E3FE"/>
                </a:solidFill>
                <a:latin typeface="Arial"/>
                <a:ea typeface="Arial"/>
                <a:cs typeface="Arial"/>
                <a:sym typeface="Arial"/>
              </a:defRPr>
            </a:pPr>
            <a:r>
              <a:t>In the Jan.-Feb. 1986, issue of his magazine, </a:t>
            </a:r>
            <a:r>
              <a:rPr i="1"/>
              <a:t>Days of Restoration</a:t>
            </a:r>
            <a:r>
              <a:t>, Robison said: “There are going to be MIRACLES, SIGNS AND WONDERS surpassing anything seen even in New Testament times. Multitudes will begin to come to Christ, as the real Jesus is lifted up. EVERY TRUE DISCIPLE WILL BE DOING THE KIND OF WORKS JESUS DID.”</a:t>
            </a:r>
          </a:p>
        </p:txBody>
      </p:sp>
      <p:pic>
        <p:nvPicPr>
          <p:cNvPr id="360" name="hqdefault-257019621.jpg" descr="hqdefault-257019621.jpg"/>
          <p:cNvPicPr>
            <a:picLocks noChangeAspect="1"/>
          </p:cNvPicPr>
          <p:nvPr/>
        </p:nvPicPr>
        <p:blipFill>
          <a:blip r:embed="rId2">
            <a:extLst/>
          </a:blip>
          <a:srcRect l="42347" t="15095" r="11359" b="15095"/>
          <a:stretch>
            <a:fillRect/>
          </a:stretch>
        </p:blipFill>
        <p:spPr>
          <a:xfrm>
            <a:off x="7687865" y="1296392"/>
            <a:ext cx="4258416" cy="4816112"/>
          </a:xfrm>
          <a:prstGeom prst="rect">
            <a:avLst/>
          </a:prstGeom>
          <a:ln w="12700">
            <a:miter lim="400000"/>
          </a:ln>
        </p:spPr>
      </p:pic>
    </p:spTree>
  </p:cSld>
  <p:clrMapOvr>
    <a:masterClrMapping/>
  </p:clrMapOvr>
  <p:transition xmlns:p14="http://schemas.microsoft.com/office/powerpoint/2010/main" spd="med" advClick="1"/>
</p:sld>
</file>

<file path=ppt/slides/slide3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62" name="Robison even apologized for preaching against false teachers in the Southern Baptist Convention. He visited liberal Baylor University and apologized in person to the leaders, even though they taught evolution and other heresies."/>
          <p:cNvSpPr txBox="1"/>
          <p:nvPr>
            <p:ph type="body" sz="half" idx="1"/>
          </p:nvPr>
        </p:nvSpPr>
        <p:spPr>
          <a:xfrm>
            <a:off x="908167" y="1141838"/>
            <a:ext cx="5179580" cy="8155724"/>
          </a:xfrm>
          <a:prstGeom prst="rect">
            <a:avLst/>
          </a:prstGeom>
        </p:spPr>
        <p:txBody>
          <a:bodyPr/>
          <a:lstStyle>
            <a:lvl1pPr>
              <a:defRPr b="1" sz="3400">
                <a:solidFill>
                  <a:srgbClr val="94E3FE"/>
                </a:solidFill>
                <a:latin typeface="Arial"/>
                <a:ea typeface="Arial"/>
                <a:cs typeface="Arial"/>
                <a:sym typeface="Arial"/>
              </a:defRPr>
            </a:lvl1pPr>
          </a:lstStyle>
          <a:p>
            <a:pPr/>
            <a:r>
              <a:t>Robison even apologized for preaching against false teachers in the Southern Baptist Convention. He visited liberal Baylor University and apologized in person to the leaders, even though they taught evolution and other heresies.</a:t>
            </a:r>
          </a:p>
        </p:txBody>
      </p:sp>
      <p:pic>
        <p:nvPicPr>
          <p:cNvPr id="363" name="maxresdefault-3036455776.jpg" descr="maxresdefault-3036455776.jpg"/>
          <p:cNvPicPr>
            <a:picLocks noChangeAspect="1"/>
          </p:cNvPicPr>
          <p:nvPr/>
        </p:nvPicPr>
        <p:blipFill>
          <a:blip r:embed="rId2">
            <a:extLst/>
          </a:blip>
          <a:srcRect l="18750" t="0" r="34180" b="0"/>
          <a:stretch>
            <a:fillRect/>
          </a:stretch>
        </p:blipFill>
        <p:spPr>
          <a:xfrm>
            <a:off x="6489799" y="1137849"/>
            <a:ext cx="5179701" cy="6190051"/>
          </a:xfrm>
          <a:prstGeom prst="rect">
            <a:avLst/>
          </a:prstGeom>
          <a:ln w="12700">
            <a:miter lim="400000"/>
          </a:ln>
        </p:spPr>
      </p:pic>
    </p:spTree>
  </p:cSld>
  <p:clrMapOvr>
    <a:masterClrMapping/>
  </p:clrMapOvr>
  <p:transition xmlns:p14="http://schemas.microsoft.com/office/powerpoint/2010/main" spd="med" advClick="1"/>
</p:sld>
</file>

<file path=ppt/slides/slide3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65" name="The new “undemonized” James Robison began to speak in positive terms in regard to the Roman Catholic Church and began to develop relationships with Catholics."/>
          <p:cNvSpPr txBox="1"/>
          <p:nvPr>
            <p:ph type="body" sz="half" idx="1"/>
          </p:nvPr>
        </p:nvSpPr>
        <p:spPr>
          <a:xfrm>
            <a:off x="908167" y="1141838"/>
            <a:ext cx="5152096" cy="8155724"/>
          </a:xfrm>
          <a:prstGeom prst="rect">
            <a:avLst/>
          </a:prstGeom>
        </p:spPr>
        <p:txBody>
          <a:bodyPr/>
          <a:lstStyle>
            <a:lvl1pPr>
              <a:defRPr b="1" sz="3400">
                <a:solidFill>
                  <a:srgbClr val="94E3FE"/>
                </a:solidFill>
                <a:latin typeface="Arial"/>
                <a:ea typeface="Arial"/>
                <a:cs typeface="Arial"/>
                <a:sym typeface="Arial"/>
              </a:defRPr>
            </a:lvl1pPr>
          </a:lstStyle>
          <a:p>
            <a:pPr/>
            <a:r>
              <a:t>The new “undemonized” James Robison began to speak in positive terms in regard to the Roman Catholic Church and began to develop relationships with Catholics. </a:t>
            </a:r>
          </a:p>
        </p:txBody>
      </p:sp>
      <p:pic>
        <p:nvPicPr>
          <p:cNvPr id="366" name="hqdefault-663229711.jpg" descr="hqdefault-663229711.jpg"/>
          <p:cNvPicPr>
            <a:picLocks noChangeAspect="1"/>
          </p:cNvPicPr>
          <p:nvPr/>
        </p:nvPicPr>
        <p:blipFill>
          <a:blip r:embed="rId2">
            <a:extLst/>
          </a:blip>
          <a:srcRect l="7981" t="0" r="7981" b="0"/>
          <a:stretch>
            <a:fillRect/>
          </a:stretch>
        </p:blipFill>
        <p:spPr>
          <a:xfrm>
            <a:off x="6739632" y="1242714"/>
            <a:ext cx="5122863" cy="4572001"/>
          </a:xfrm>
          <a:prstGeom prst="rect">
            <a:avLst/>
          </a:prstGeom>
          <a:ln w="12700">
            <a:miter lim="400000"/>
          </a:ln>
        </p:spPr>
      </p:pic>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54" name="proxy.duckduckgo.jpg" descr="proxy.duckduckgo.jpg"/>
          <p:cNvPicPr>
            <a:picLocks noChangeAspect="0"/>
          </p:cNvPicPr>
          <p:nvPr>
            <p:ph type="pic" idx="21"/>
          </p:nvPr>
        </p:nvPicPr>
        <p:blipFill>
          <a:blip r:embed="rId2">
            <a:extLst/>
          </a:blip>
          <a:stretch>
            <a:fillRect/>
          </a:stretch>
        </p:blipFill>
        <p:spPr>
          <a:xfrm>
            <a:off x="7027878" y="1104900"/>
            <a:ext cx="5402770" cy="7146745"/>
          </a:xfrm>
          <a:prstGeom prst="rect">
            <a:avLst/>
          </a:prstGeom>
        </p:spPr>
      </p:pic>
      <p:sp>
        <p:nvSpPr>
          <p:cNvPr id="255" name="A Warning about End-time Deception"/>
          <p:cNvSpPr txBox="1"/>
          <p:nvPr>
            <p:ph type="title"/>
          </p:nvPr>
        </p:nvSpPr>
        <p:spPr>
          <a:xfrm>
            <a:off x="743064" y="196964"/>
            <a:ext cx="5930672" cy="5581301"/>
          </a:xfrm>
          <a:prstGeom prst="rect">
            <a:avLst/>
          </a:prstGeom>
        </p:spPr>
        <p:txBody>
          <a:bodyPr/>
          <a:lstStyle>
            <a:lvl1pPr>
              <a:defRPr b="1" sz="6200">
                <a:latin typeface="Arial"/>
                <a:ea typeface="Arial"/>
                <a:cs typeface="Arial"/>
                <a:sym typeface="Arial"/>
              </a:defRPr>
            </a:lvl1pPr>
          </a:lstStyle>
          <a:p>
            <a:pPr/>
            <a:r>
              <a:t>A Warning about End-time Deception</a:t>
            </a:r>
          </a:p>
        </p:txBody>
      </p:sp>
    </p:spTree>
  </p:cSld>
  <p:clrMapOvr>
    <a:masterClrMapping/>
  </p:clrMapOvr>
  <p:transition xmlns:p14="http://schemas.microsoft.com/office/powerpoint/2010/main" spd="med" advClick="1"/>
</p:sld>
</file>

<file path=ppt/slides/slide4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68" name="At New Orleans ’87, which was attended by 15,000 or more Roman Catholics, Robison made the following strange statement in his message on “Restoration”:"/>
          <p:cNvSpPr txBox="1"/>
          <p:nvPr>
            <p:ph type="body" idx="1"/>
          </p:nvPr>
        </p:nvSpPr>
        <p:spPr>
          <a:xfrm>
            <a:off x="908167" y="811638"/>
            <a:ext cx="6259179" cy="8155724"/>
          </a:xfrm>
          <a:prstGeom prst="rect">
            <a:avLst/>
          </a:prstGeom>
        </p:spPr>
        <p:txBody>
          <a:bodyPr/>
          <a:lstStyle>
            <a:lvl1pPr>
              <a:defRPr b="1" sz="3400">
                <a:solidFill>
                  <a:srgbClr val="94E3FE"/>
                </a:solidFill>
                <a:latin typeface="Arial"/>
                <a:ea typeface="Arial"/>
                <a:cs typeface="Arial"/>
                <a:sym typeface="Arial"/>
              </a:defRPr>
            </a:lvl1pPr>
          </a:lstStyle>
          <a:p>
            <a:pPr/>
            <a:r>
              <a:t>At New Orleans ’87, which was attended by 15,000 or more Roman Catholics, Robison made the following strange statement in his message on “Restoration”: </a:t>
            </a:r>
          </a:p>
        </p:txBody>
      </p:sp>
      <p:pic>
        <p:nvPicPr>
          <p:cNvPr id="369" name="new orleans 1987 robinson on right 19.jpg" descr="new orleans 1987 robinson on right 19.jpg"/>
          <p:cNvPicPr>
            <a:picLocks noChangeAspect="0"/>
          </p:cNvPicPr>
          <p:nvPr/>
        </p:nvPicPr>
        <p:blipFill>
          <a:blip r:embed="rId2">
            <a:extLst/>
          </a:blip>
          <a:stretch>
            <a:fillRect/>
          </a:stretch>
        </p:blipFill>
        <p:spPr>
          <a:xfrm>
            <a:off x="7444855" y="1082094"/>
            <a:ext cx="4471351" cy="5947359"/>
          </a:xfrm>
          <a:prstGeom prst="rect">
            <a:avLst/>
          </a:prstGeom>
        </p:spPr>
      </p:pic>
      <p:grpSp>
        <p:nvGrpSpPr>
          <p:cNvPr id="372" name="new orleans 1987 30.jpg"/>
          <p:cNvGrpSpPr/>
          <p:nvPr/>
        </p:nvGrpSpPr>
        <p:grpSpPr>
          <a:xfrm>
            <a:off x="2023125" y="4626232"/>
            <a:ext cx="6982100" cy="4555868"/>
            <a:chOff x="0" y="0"/>
            <a:chExt cx="6982099" cy="4555867"/>
          </a:xfrm>
        </p:grpSpPr>
        <p:pic>
          <p:nvPicPr>
            <p:cNvPr id="371" name="new orleans 1987 30.jpg" descr="new orleans 1987 30.jpg"/>
            <p:cNvPicPr>
              <a:picLocks noChangeAspect="1"/>
            </p:cNvPicPr>
            <p:nvPr/>
          </p:nvPicPr>
          <p:blipFill>
            <a:blip r:embed="rId3">
              <a:extLst/>
            </a:blip>
            <a:srcRect l="0" t="2434" r="0" b="2434"/>
            <a:stretch>
              <a:fillRect/>
            </a:stretch>
          </p:blipFill>
          <p:spPr>
            <a:xfrm>
              <a:off x="76200" y="63500"/>
              <a:ext cx="6842400" cy="4416168"/>
            </a:xfrm>
            <a:prstGeom prst="rect">
              <a:avLst/>
            </a:prstGeom>
            <a:ln>
              <a:noFill/>
            </a:ln>
            <a:effectLst/>
          </p:spPr>
        </p:pic>
        <p:pic>
          <p:nvPicPr>
            <p:cNvPr id="370" name="new orleans 1987 30.jpg" descr="new orleans 1987 30.jpg"/>
            <p:cNvPicPr>
              <a:picLocks noChangeAspect="0"/>
            </p:cNvPicPr>
            <p:nvPr/>
          </p:nvPicPr>
          <p:blipFill>
            <a:blip r:embed="rId4">
              <a:extLst/>
            </a:blip>
            <a:stretch>
              <a:fillRect/>
            </a:stretch>
          </p:blipFill>
          <p:spPr>
            <a:xfrm>
              <a:off x="0" y="0"/>
              <a:ext cx="6982100" cy="4555868"/>
            </a:xfrm>
            <a:prstGeom prst="rect">
              <a:avLst/>
            </a:prstGeom>
            <a:effectLst/>
          </p:spPr>
        </p:pic>
      </p:grpSp>
    </p:spTree>
  </p:cSld>
  <p:clrMapOvr>
    <a:masterClrMapping/>
  </p:clrMapOvr>
  <p:transition xmlns:p14="http://schemas.microsoft.com/office/powerpoint/2010/main" spd="med" advClick="1"/>
</p:sld>
</file>

<file path=ppt/slides/slide4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74" name="“I tell you what, all the critical Protestants standing around knocking Catholics, you’d better watch it! God’ll run right by you, pick up the whole Catholic movement, and wrap them up in Jesus and just love them, and strip everything that is wrong there"/>
          <p:cNvSpPr txBox="1"/>
          <p:nvPr>
            <p:ph type="body" idx="1"/>
          </p:nvPr>
        </p:nvSpPr>
        <p:spPr>
          <a:xfrm>
            <a:off x="908167" y="1141838"/>
            <a:ext cx="6259179" cy="8155724"/>
          </a:xfrm>
          <a:prstGeom prst="rect">
            <a:avLst/>
          </a:prstGeom>
        </p:spPr>
        <p:txBody>
          <a:bodyPr/>
          <a:lstStyle>
            <a:lvl1pPr>
              <a:defRPr b="1" sz="3400">
                <a:solidFill>
                  <a:srgbClr val="94E3FE"/>
                </a:solidFill>
                <a:latin typeface="Arial"/>
                <a:ea typeface="Arial"/>
                <a:cs typeface="Arial"/>
                <a:sym typeface="Arial"/>
              </a:defRPr>
            </a:lvl1pPr>
          </a:lstStyle>
          <a:p>
            <a:pPr/>
            <a:r>
              <a:t>“I tell you what, all the critical Protestants standing around knocking Catholics, you’d better watch it! God’ll run right by you, pick up the whole Catholic movement, and wrap them up in Jesus and just love them, and strip everything that is wrong there, and make them an expression to the whole earth.”</a:t>
            </a:r>
          </a:p>
        </p:txBody>
      </p:sp>
      <p:pic>
        <p:nvPicPr>
          <p:cNvPr id="375" name="new orleans 1987 robinson on right 19.jpg" descr="new orleans 1987 robinson on right 19.jpg"/>
          <p:cNvPicPr>
            <a:picLocks noChangeAspect="0"/>
          </p:cNvPicPr>
          <p:nvPr/>
        </p:nvPicPr>
        <p:blipFill>
          <a:blip r:embed="rId2">
            <a:extLst/>
          </a:blip>
          <a:stretch>
            <a:fillRect/>
          </a:stretch>
        </p:blipFill>
        <p:spPr>
          <a:xfrm>
            <a:off x="7444855" y="1082094"/>
            <a:ext cx="4471351" cy="5947359"/>
          </a:xfrm>
          <a:prstGeom prst="rect">
            <a:avLst/>
          </a:prstGeom>
        </p:spPr>
      </p:pic>
    </p:spTree>
  </p:cSld>
  <p:clrMapOvr>
    <a:masterClrMapping/>
  </p:clrMapOvr>
  <p:transition xmlns:p14="http://schemas.microsoft.com/office/powerpoint/2010/main" spd="med" advClick="1"/>
</p:sld>
</file>

<file path=ppt/slides/slide4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77" name="“He may be doing it right now. I tell you what, one of the finest moral representatives of morality in this earth right now is the pope. People who know him really believe he is a born-again man.”"/>
          <p:cNvSpPr txBox="1"/>
          <p:nvPr>
            <p:ph type="body" sz="half" idx="1"/>
          </p:nvPr>
        </p:nvSpPr>
        <p:spPr>
          <a:xfrm>
            <a:off x="831967" y="798938"/>
            <a:ext cx="4715137" cy="8155724"/>
          </a:xfrm>
          <a:prstGeom prst="rect">
            <a:avLst/>
          </a:prstGeom>
        </p:spPr>
        <p:txBody>
          <a:bodyPr/>
          <a:lstStyle>
            <a:lvl1pPr>
              <a:defRPr b="1" sz="3400">
                <a:solidFill>
                  <a:srgbClr val="94E3FE"/>
                </a:solidFill>
                <a:latin typeface="Arial"/>
                <a:ea typeface="Arial"/>
                <a:cs typeface="Arial"/>
                <a:sym typeface="Arial"/>
              </a:defRPr>
            </a:lvl1pPr>
          </a:lstStyle>
          <a:p>
            <a:pPr/>
            <a:r>
              <a:t>“He may be doing it right now. I tell you what, one of the finest moral representatives of morality in this earth right now is the pope. People who know him really believe he is a born-again man.”</a:t>
            </a:r>
          </a:p>
        </p:txBody>
      </p:sp>
      <p:pic>
        <p:nvPicPr>
          <p:cNvPr id="378" name="new orleans 1987 robinson on right 19.jpg" descr="new orleans 1987 robinson on right 19.jpg"/>
          <p:cNvPicPr>
            <a:picLocks noChangeAspect="0"/>
          </p:cNvPicPr>
          <p:nvPr/>
        </p:nvPicPr>
        <p:blipFill>
          <a:blip r:embed="rId2">
            <a:extLst/>
          </a:blip>
          <a:stretch>
            <a:fillRect/>
          </a:stretch>
        </p:blipFill>
        <p:spPr>
          <a:xfrm>
            <a:off x="7581424" y="650294"/>
            <a:ext cx="4471352" cy="5947359"/>
          </a:xfrm>
          <a:prstGeom prst="rect">
            <a:avLst/>
          </a:prstGeom>
        </p:spPr>
      </p:pic>
      <p:pic>
        <p:nvPicPr>
          <p:cNvPr id="379" name="proxy.duckduckgo.jpeg" descr="proxy.duckduckgo.jpeg"/>
          <p:cNvPicPr>
            <a:picLocks noChangeAspect="0"/>
          </p:cNvPicPr>
          <p:nvPr/>
        </p:nvPicPr>
        <p:blipFill>
          <a:blip r:embed="rId3">
            <a:extLst/>
          </a:blip>
          <a:stretch>
            <a:fillRect/>
          </a:stretch>
        </p:blipFill>
        <p:spPr>
          <a:xfrm rot="21324871">
            <a:off x="5922349" y="3604806"/>
            <a:ext cx="3906522" cy="5206703"/>
          </a:xfrm>
          <a:prstGeom prst="rect">
            <a:avLst/>
          </a:prstGeom>
        </p:spPr>
      </p:pic>
    </p:spTree>
  </p:cSld>
  <p:clrMapOvr>
    <a:masterClrMapping/>
  </p:clrMapOvr>
  <p:transition xmlns:p14="http://schemas.microsoft.com/office/powerpoint/2010/main" spd="med" advClick="1"/>
</p:sld>
</file>

<file path=ppt/slides/slide4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81" name="I was sitting only a few feet away from Robison when he said this, and I transcribed it later directly from my own tape recording."/>
          <p:cNvSpPr txBox="1"/>
          <p:nvPr>
            <p:ph type="body" sz="half" idx="1"/>
          </p:nvPr>
        </p:nvSpPr>
        <p:spPr>
          <a:xfrm>
            <a:off x="908167" y="1141838"/>
            <a:ext cx="5404422" cy="8119014"/>
          </a:xfrm>
          <a:prstGeom prst="rect">
            <a:avLst/>
          </a:prstGeom>
        </p:spPr>
        <p:txBody>
          <a:bodyPr/>
          <a:lstStyle>
            <a:lvl1pPr>
              <a:defRPr b="1" sz="3400">
                <a:solidFill>
                  <a:srgbClr val="94E3FE"/>
                </a:solidFill>
                <a:latin typeface="Arial"/>
                <a:ea typeface="Arial"/>
                <a:cs typeface="Arial"/>
                <a:sym typeface="Arial"/>
              </a:defRPr>
            </a:lvl1pPr>
          </a:lstStyle>
          <a:p>
            <a:pPr/>
            <a:r>
              <a:t>I was sitting only a few feet away from Robison when he said this, and I transcribed it later directly from my own tape recording.</a:t>
            </a:r>
          </a:p>
        </p:txBody>
      </p:sp>
      <p:pic>
        <p:nvPicPr>
          <p:cNvPr id="382" name="new orleans 1987 robinson on right 19.jpg" descr="new orleans 1987 robinson on right 19.jpg"/>
          <p:cNvPicPr>
            <a:picLocks noChangeAspect="0"/>
          </p:cNvPicPr>
          <p:nvPr/>
        </p:nvPicPr>
        <p:blipFill>
          <a:blip r:embed="rId2">
            <a:extLst/>
          </a:blip>
          <a:stretch>
            <a:fillRect/>
          </a:stretch>
        </p:blipFill>
        <p:spPr>
          <a:xfrm>
            <a:off x="6511784" y="1082094"/>
            <a:ext cx="5404422" cy="7170889"/>
          </a:xfrm>
          <a:prstGeom prst="rect">
            <a:avLst/>
          </a:prstGeom>
        </p:spPr>
      </p:pic>
    </p:spTree>
  </p:cSld>
  <p:clrMapOvr>
    <a:masterClrMapping/>
  </p:clrMapOvr>
  <p:transition xmlns:p14="http://schemas.microsoft.com/office/powerpoint/2010/main" spd="med" advClick="1"/>
</p:sld>
</file>

<file path=ppt/slides/slide4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84" name="Text"/>
          <p:cNvSpPr txBox="1"/>
          <p:nvPr/>
        </p:nvSpPr>
        <p:spPr>
          <a:xfrm>
            <a:off x="5943600" y="1676282"/>
            <a:ext cx="127000" cy="660636"/>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defTabSz="457200">
              <a:defRPr cap="none" sz="1000">
                <a:solidFill>
                  <a:srgbClr val="0000EE"/>
                </a:solidFill>
                <a:latin typeface="Arial"/>
                <a:ea typeface="Arial"/>
                <a:cs typeface="Arial"/>
                <a:sym typeface="Arial"/>
              </a:defRPr>
            </a:pPr>
            <a:endParaRPr>
              <a:solidFill>
                <a:srgbClr val="000000"/>
              </a:solidFill>
            </a:endParaRPr>
          </a:p>
        </p:txBody>
      </p:sp>
      <p:sp>
        <p:nvSpPr>
          <p:cNvPr id="385" name="Text"/>
          <p:cNvSpPr txBox="1"/>
          <p:nvPr/>
        </p:nvSpPr>
        <p:spPr>
          <a:xfrm>
            <a:off x="6311900" y="3238382"/>
            <a:ext cx="127000" cy="660636"/>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defTabSz="457200">
              <a:defRPr cap="none" sz="1000">
                <a:solidFill>
                  <a:srgbClr val="0000EE"/>
                </a:solidFill>
                <a:latin typeface="Arial"/>
                <a:ea typeface="Arial"/>
                <a:cs typeface="Arial"/>
                <a:sym typeface="Arial"/>
              </a:defRPr>
            </a:pPr>
            <a:endParaRPr>
              <a:solidFill>
                <a:srgbClr val="000000"/>
              </a:solidFill>
            </a:endParaRPr>
          </a:p>
        </p:txBody>
      </p:sp>
      <p:sp>
        <p:nvSpPr>
          <p:cNvPr id="386" name="James Robison praying for people at New Orleans ‘87"/>
          <p:cNvSpPr txBox="1"/>
          <p:nvPr/>
        </p:nvSpPr>
        <p:spPr>
          <a:xfrm>
            <a:off x="1352550" y="8159163"/>
            <a:ext cx="10299700" cy="16637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lvl1pPr>
              <a:lnSpc>
                <a:spcPct val="110000"/>
              </a:lnSpc>
              <a:defRPr b="1" cap="none" sz="3400">
                <a:solidFill>
                  <a:srgbClr val="94E3FE"/>
                </a:solidFill>
                <a:latin typeface="Arial"/>
                <a:ea typeface="Arial"/>
                <a:cs typeface="Arial"/>
                <a:sym typeface="Arial"/>
              </a:defRPr>
            </a:lvl1pPr>
          </a:lstStyle>
          <a:p>
            <a:pPr/>
            <a:r>
              <a:t>James Robison praying for people at New Orleans ‘87</a:t>
            </a:r>
          </a:p>
        </p:txBody>
      </p:sp>
      <p:grpSp>
        <p:nvGrpSpPr>
          <p:cNvPr id="389" name="new orleans 1987 robinson 17.jpg"/>
          <p:cNvGrpSpPr/>
          <p:nvPr/>
        </p:nvGrpSpPr>
        <p:grpSpPr>
          <a:xfrm>
            <a:off x="676925" y="520700"/>
            <a:ext cx="11650950" cy="7569200"/>
            <a:chOff x="0" y="0"/>
            <a:chExt cx="11650949" cy="7569200"/>
          </a:xfrm>
        </p:grpSpPr>
        <p:pic>
          <p:nvPicPr>
            <p:cNvPr id="388" name="new orleans 1987 robinson 17.jpg" descr="new orleans 1987 robinson 17.jpg"/>
            <p:cNvPicPr>
              <a:picLocks noChangeAspect="1"/>
            </p:cNvPicPr>
            <p:nvPr/>
          </p:nvPicPr>
          <p:blipFill>
            <a:blip r:embed="rId2">
              <a:extLst/>
            </a:blip>
            <a:srcRect l="0" t="3100" r="0" b="3100"/>
            <a:stretch>
              <a:fillRect/>
            </a:stretch>
          </p:blipFill>
          <p:spPr>
            <a:xfrm>
              <a:off x="76200" y="63500"/>
              <a:ext cx="11511250" cy="7429500"/>
            </a:xfrm>
            <a:prstGeom prst="rect">
              <a:avLst/>
            </a:prstGeom>
            <a:ln>
              <a:noFill/>
            </a:ln>
            <a:effectLst/>
          </p:spPr>
        </p:pic>
        <p:pic>
          <p:nvPicPr>
            <p:cNvPr id="387" name="new orleans 1987 robinson 17.jpg" descr="new orleans 1987 robinson 17.jpg"/>
            <p:cNvPicPr>
              <a:picLocks noChangeAspect="0"/>
            </p:cNvPicPr>
            <p:nvPr/>
          </p:nvPicPr>
          <p:blipFill>
            <a:blip r:embed="rId3">
              <a:extLst/>
            </a:blip>
            <a:stretch>
              <a:fillRect/>
            </a:stretch>
          </p:blipFill>
          <p:spPr>
            <a:xfrm>
              <a:off x="0" y="0"/>
              <a:ext cx="11650950" cy="7569200"/>
            </a:xfrm>
            <a:prstGeom prst="rect">
              <a:avLst/>
            </a:prstGeom>
            <a:effectLst/>
          </p:spPr>
        </p:pic>
      </p:grpSp>
    </p:spTree>
  </p:cSld>
  <p:clrMapOvr>
    <a:masterClrMapping/>
  </p:clrMapOvr>
  <p:transition xmlns:p14="http://schemas.microsoft.com/office/powerpoint/2010/main" spd="med" advClick="1"/>
</p:sld>
</file>

<file path=ppt/slides/slide4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91" name="Text"/>
          <p:cNvSpPr txBox="1"/>
          <p:nvPr/>
        </p:nvSpPr>
        <p:spPr>
          <a:xfrm>
            <a:off x="5943600" y="1676282"/>
            <a:ext cx="127000" cy="660636"/>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defTabSz="457200">
              <a:defRPr cap="none" sz="1000">
                <a:solidFill>
                  <a:srgbClr val="0000EE"/>
                </a:solidFill>
                <a:latin typeface="Arial"/>
                <a:ea typeface="Arial"/>
                <a:cs typeface="Arial"/>
                <a:sym typeface="Arial"/>
              </a:defRPr>
            </a:pPr>
            <a:endParaRPr>
              <a:solidFill>
                <a:srgbClr val="000000"/>
              </a:solidFill>
            </a:endParaRPr>
          </a:p>
        </p:txBody>
      </p:sp>
      <p:sp>
        <p:nvSpPr>
          <p:cNvPr id="392" name="Text"/>
          <p:cNvSpPr txBox="1"/>
          <p:nvPr/>
        </p:nvSpPr>
        <p:spPr>
          <a:xfrm>
            <a:off x="6311900" y="3238382"/>
            <a:ext cx="127000" cy="660636"/>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defTabSz="457200">
              <a:defRPr cap="none" sz="1000">
                <a:solidFill>
                  <a:srgbClr val="0000EE"/>
                </a:solidFill>
                <a:latin typeface="Arial"/>
                <a:ea typeface="Arial"/>
                <a:cs typeface="Arial"/>
                <a:sym typeface="Arial"/>
              </a:defRPr>
            </a:pPr>
            <a:endParaRPr>
              <a:solidFill>
                <a:srgbClr val="000000"/>
              </a:solidFill>
            </a:endParaRPr>
          </a:p>
        </p:txBody>
      </p:sp>
      <p:sp>
        <p:nvSpPr>
          <p:cNvPr id="393" name="Contemporary praise and worship before Robison spoke"/>
          <p:cNvSpPr txBox="1"/>
          <p:nvPr/>
        </p:nvSpPr>
        <p:spPr>
          <a:xfrm>
            <a:off x="1352550" y="8159163"/>
            <a:ext cx="10299700" cy="16637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lvl1pPr>
              <a:lnSpc>
                <a:spcPct val="110000"/>
              </a:lnSpc>
              <a:defRPr b="1" cap="none" sz="3400">
                <a:solidFill>
                  <a:srgbClr val="94E3FE"/>
                </a:solidFill>
                <a:latin typeface="Arial"/>
                <a:ea typeface="Arial"/>
                <a:cs typeface="Arial"/>
                <a:sym typeface="Arial"/>
              </a:defRPr>
            </a:lvl1pPr>
          </a:lstStyle>
          <a:p>
            <a:pPr/>
            <a:r>
              <a:t>Contemporary praise and worship before Robison spoke</a:t>
            </a:r>
          </a:p>
        </p:txBody>
      </p:sp>
      <p:grpSp>
        <p:nvGrpSpPr>
          <p:cNvPr id="396" name="new orleans 1987 robinson meeting 18.jpg"/>
          <p:cNvGrpSpPr/>
          <p:nvPr/>
        </p:nvGrpSpPr>
        <p:grpSpPr>
          <a:xfrm>
            <a:off x="676925" y="520700"/>
            <a:ext cx="11650950" cy="7569200"/>
            <a:chOff x="0" y="0"/>
            <a:chExt cx="11650949" cy="7569200"/>
          </a:xfrm>
        </p:grpSpPr>
        <p:pic>
          <p:nvPicPr>
            <p:cNvPr id="395" name="new orleans 1987 robinson meeting 18.jpg" descr="new orleans 1987 robinson meeting 18.jpg"/>
            <p:cNvPicPr>
              <a:picLocks noChangeAspect="1"/>
            </p:cNvPicPr>
            <p:nvPr/>
          </p:nvPicPr>
          <p:blipFill>
            <a:blip r:embed="rId2">
              <a:extLst/>
            </a:blip>
            <a:srcRect l="0" t="1704" r="0" b="1704"/>
            <a:stretch>
              <a:fillRect/>
            </a:stretch>
          </p:blipFill>
          <p:spPr>
            <a:xfrm>
              <a:off x="76200" y="63500"/>
              <a:ext cx="11511250" cy="7429500"/>
            </a:xfrm>
            <a:prstGeom prst="rect">
              <a:avLst/>
            </a:prstGeom>
            <a:ln>
              <a:noFill/>
            </a:ln>
            <a:effectLst/>
          </p:spPr>
        </p:pic>
        <p:pic>
          <p:nvPicPr>
            <p:cNvPr id="394" name="new orleans 1987 robinson meeting 18.jpg" descr="new orleans 1987 robinson meeting 18.jpg"/>
            <p:cNvPicPr>
              <a:picLocks noChangeAspect="0"/>
            </p:cNvPicPr>
            <p:nvPr/>
          </p:nvPicPr>
          <p:blipFill>
            <a:blip r:embed="rId3">
              <a:extLst/>
            </a:blip>
            <a:stretch>
              <a:fillRect/>
            </a:stretch>
          </p:blipFill>
          <p:spPr>
            <a:xfrm>
              <a:off x="0" y="0"/>
              <a:ext cx="11650950" cy="7569200"/>
            </a:xfrm>
            <a:prstGeom prst="rect">
              <a:avLst/>
            </a:prstGeom>
            <a:effectLst/>
          </p:spPr>
        </p:pic>
      </p:grpSp>
    </p:spTree>
  </p:cSld>
  <p:clrMapOvr>
    <a:masterClrMapping/>
  </p:clrMapOvr>
  <p:transition xmlns:p14="http://schemas.microsoft.com/office/powerpoint/2010/main" spd="med" advClick="1"/>
</p:sld>
</file>

<file path=ppt/slides/slide4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98" name="It is great spiritual blindness to say that the pope is a fine example of morality and that he might be saved, and to say that Bible believers should not judge the Roman Catholic Church."/>
          <p:cNvSpPr txBox="1"/>
          <p:nvPr>
            <p:ph type="body" sz="half" idx="1"/>
          </p:nvPr>
        </p:nvSpPr>
        <p:spPr>
          <a:xfrm>
            <a:off x="908167" y="1141838"/>
            <a:ext cx="4860989" cy="8155724"/>
          </a:xfrm>
          <a:prstGeom prst="rect">
            <a:avLst/>
          </a:prstGeom>
        </p:spPr>
        <p:txBody>
          <a:bodyPr/>
          <a:lstStyle>
            <a:lvl1pPr>
              <a:defRPr b="1" sz="3400">
                <a:solidFill>
                  <a:srgbClr val="94E3FE"/>
                </a:solidFill>
                <a:latin typeface="Arial"/>
                <a:ea typeface="Arial"/>
                <a:cs typeface="Arial"/>
                <a:sym typeface="Arial"/>
              </a:defRPr>
            </a:lvl1pPr>
          </a:lstStyle>
          <a:p>
            <a:pPr/>
            <a:r>
              <a:t>It is great spiritual blindness to say that the pope is a fine example of morality and that he might be saved, and to say that Bible believers should not judge the Roman Catholic Church.</a:t>
            </a:r>
          </a:p>
        </p:txBody>
      </p:sp>
      <p:pic>
        <p:nvPicPr>
          <p:cNvPr id="399" name="proxy.duckduckgo.jpg" descr="proxy.duckduckgo.jpg"/>
          <p:cNvPicPr>
            <a:picLocks noChangeAspect="0"/>
          </p:cNvPicPr>
          <p:nvPr/>
        </p:nvPicPr>
        <p:blipFill>
          <a:blip r:embed="rId2">
            <a:extLst/>
          </a:blip>
          <a:stretch>
            <a:fillRect/>
          </a:stretch>
        </p:blipFill>
        <p:spPr>
          <a:xfrm>
            <a:off x="6347595" y="1285294"/>
            <a:ext cx="6058356" cy="5947359"/>
          </a:xfrm>
          <a:prstGeom prst="rect">
            <a:avLst/>
          </a:prstGeom>
        </p:spPr>
      </p:pic>
      <p:sp>
        <p:nvSpPr>
          <p:cNvPr id="400" name="John Paul II praying to Mary as Queen of Heaven"/>
          <p:cNvSpPr txBox="1"/>
          <p:nvPr/>
        </p:nvSpPr>
        <p:spPr>
          <a:xfrm>
            <a:off x="6828394" y="7412186"/>
            <a:ext cx="5096758" cy="174012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lstStyle>
            <a:lvl1pPr>
              <a:lnSpc>
                <a:spcPct val="110000"/>
              </a:lnSpc>
              <a:defRPr b="1" cap="none">
                <a:solidFill>
                  <a:srgbClr val="DEDDDE"/>
                </a:solidFill>
                <a:latin typeface="Arial"/>
                <a:ea typeface="Arial"/>
                <a:cs typeface="Arial"/>
                <a:sym typeface="Arial"/>
              </a:defRPr>
            </a:lvl1pPr>
          </a:lstStyle>
          <a:p>
            <a:pPr/>
            <a:r>
              <a:t>John Paul II praying to Mary as Queen of Heaven</a:t>
            </a:r>
          </a:p>
        </p:txBody>
      </p:sp>
    </p:spTree>
  </p:cSld>
  <p:clrMapOvr>
    <a:masterClrMapping/>
  </p:clrMapOvr>
  <p:transition xmlns:p14="http://schemas.microsoft.com/office/powerpoint/2010/main" spd="med" advClick="1"/>
</p:sld>
</file>

<file path=ppt/slides/slide4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02" name="When elected Pope in 1978, John Paul II dedicated his papacy to Mary, taking as his episcopal motto the Latin words “Totus Tuus,” meaning “Totally Yours” (“John Paul II’s Devotion to Mary,” Inside the Vatican, special insert, May 1996)."/>
          <p:cNvSpPr txBox="1"/>
          <p:nvPr>
            <p:ph type="body" sz="half" idx="1"/>
          </p:nvPr>
        </p:nvSpPr>
        <p:spPr>
          <a:xfrm>
            <a:off x="908167" y="1141838"/>
            <a:ext cx="5187716" cy="8299492"/>
          </a:xfrm>
          <a:prstGeom prst="rect">
            <a:avLst/>
          </a:prstGeom>
        </p:spPr>
        <p:txBody>
          <a:bodyPr/>
          <a:lstStyle/>
          <a:p>
            <a:pPr>
              <a:defRPr b="1" sz="3400">
                <a:solidFill>
                  <a:srgbClr val="94E3FE"/>
                </a:solidFill>
                <a:latin typeface="Arial"/>
                <a:ea typeface="Arial"/>
                <a:cs typeface="Arial"/>
                <a:sym typeface="Arial"/>
              </a:defRPr>
            </a:pPr>
            <a:r>
              <a:t>When elected Pope in 1978, John Paul II dedicated his papacy to Mary, taking as his episcopal motto the Latin words “Totus Tuus,” meaning “Totally Yours” (“John Paul II’s Devotion to Mary,” </a:t>
            </a:r>
            <a:r>
              <a:rPr i="1"/>
              <a:t>Inside the Vatican</a:t>
            </a:r>
            <a:r>
              <a:t>, special insert, May 1996).</a:t>
            </a:r>
          </a:p>
        </p:txBody>
      </p:sp>
      <p:pic>
        <p:nvPicPr>
          <p:cNvPr id="403" name="proxy.duckduckgo.jpg" descr="proxy.duckduckgo.jpg"/>
          <p:cNvPicPr>
            <a:picLocks noChangeAspect="0"/>
          </p:cNvPicPr>
          <p:nvPr/>
        </p:nvPicPr>
        <p:blipFill>
          <a:blip r:embed="rId2">
            <a:extLst/>
          </a:blip>
          <a:stretch>
            <a:fillRect/>
          </a:stretch>
        </p:blipFill>
        <p:spPr>
          <a:xfrm>
            <a:off x="6420101" y="1209094"/>
            <a:ext cx="5904040" cy="4586822"/>
          </a:xfrm>
          <a:prstGeom prst="rect">
            <a:avLst/>
          </a:prstGeom>
        </p:spPr>
      </p:pic>
    </p:spTree>
  </p:cSld>
  <p:clrMapOvr>
    <a:masterClrMapping/>
  </p:clrMapOvr>
  <p:transition xmlns:p14="http://schemas.microsoft.com/office/powerpoint/2010/main" spd="med" advClick="1"/>
</p:sld>
</file>

<file path=ppt/slides/slide4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05" name="John Paul II had these words of complete devotion to Mary embroidered on his papal robes."/>
          <p:cNvSpPr txBox="1"/>
          <p:nvPr>
            <p:ph type="body" sz="half" idx="1"/>
          </p:nvPr>
        </p:nvSpPr>
        <p:spPr>
          <a:xfrm>
            <a:off x="908167" y="1141838"/>
            <a:ext cx="5805154" cy="8053529"/>
          </a:xfrm>
          <a:prstGeom prst="rect">
            <a:avLst/>
          </a:prstGeom>
        </p:spPr>
        <p:txBody>
          <a:bodyPr/>
          <a:lstStyle>
            <a:lvl1pPr>
              <a:defRPr b="1" sz="3400">
                <a:solidFill>
                  <a:srgbClr val="94E3FE"/>
                </a:solidFill>
                <a:latin typeface="Arial"/>
                <a:ea typeface="Arial"/>
                <a:cs typeface="Arial"/>
                <a:sym typeface="Arial"/>
              </a:defRPr>
            </a:lvl1pPr>
          </a:lstStyle>
          <a:p>
            <a:pPr/>
            <a:r>
              <a:t>John Paul II had these words of complete devotion to Mary embroidered on his papal robes. </a:t>
            </a:r>
          </a:p>
        </p:txBody>
      </p:sp>
      <p:pic>
        <p:nvPicPr>
          <p:cNvPr id="406" name="proxy.duckduckgo.jpg" descr="proxy.duckduckgo.jpg"/>
          <p:cNvPicPr>
            <a:picLocks noChangeAspect="0"/>
          </p:cNvPicPr>
          <p:nvPr/>
        </p:nvPicPr>
        <p:blipFill>
          <a:blip r:embed="rId2">
            <a:extLst/>
          </a:blip>
          <a:stretch>
            <a:fillRect/>
          </a:stretch>
        </p:blipFill>
        <p:spPr>
          <a:xfrm>
            <a:off x="6792747" y="1107494"/>
            <a:ext cx="5225060" cy="6966509"/>
          </a:xfrm>
          <a:prstGeom prst="rect">
            <a:avLst/>
          </a:prstGeom>
        </p:spPr>
      </p:pic>
      <p:pic>
        <p:nvPicPr>
          <p:cNvPr id="407" name="proxy.duckduckgo.jpg" descr="proxy.duckduckgo.jpg"/>
          <p:cNvPicPr>
            <a:picLocks noChangeAspect="0"/>
          </p:cNvPicPr>
          <p:nvPr/>
        </p:nvPicPr>
        <p:blipFill>
          <a:blip r:embed="rId3">
            <a:extLst/>
          </a:blip>
          <a:stretch>
            <a:fillRect/>
          </a:stretch>
        </p:blipFill>
        <p:spPr>
          <a:xfrm rot="21073088">
            <a:off x="2586382" y="4923175"/>
            <a:ext cx="4902261" cy="4024945"/>
          </a:xfrm>
          <a:prstGeom prst="rect">
            <a:avLst/>
          </a:prstGeom>
        </p:spPr>
      </p:pic>
    </p:spTree>
  </p:cSld>
  <p:clrMapOvr>
    <a:masterClrMapping/>
  </p:clrMapOvr>
  <p:transition xmlns:p14="http://schemas.microsoft.com/office/powerpoint/2010/main" spd="med" advClick="1"/>
</p:sld>
</file>

<file path=ppt/slides/slide4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09" name="In his 1994 autobiography Crossing the Threshold of Faith, which sold four million copies in the first year alone, the Pope said:…"/>
          <p:cNvSpPr txBox="1"/>
          <p:nvPr>
            <p:ph type="body" idx="1"/>
          </p:nvPr>
        </p:nvSpPr>
        <p:spPr>
          <a:xfrm>
            <a:off x="831967" y="995589"/>
            <a:ext cx="6522109" cy="8193825"/>
          </a:xfrm>
          <a:prstGeom prst="rect">
            <a:avLst/>
          </a:prstGeom>
        </p:spPr>
        <p:txBody>
          <a:bodyPr/>
          <a:lstStyle/>
          <a:p>
            <a:pPr>
              <a:defRPr b="1" sz="3400">
                <a:solidFill>
                  <a:srgbClr val="94E3FE"/>
                </a:solidFill>
                <a:latin typeface="Arial"/>
                <a:ea typeface="Arial"/>
                <a:cs typeface="Arial"/>
                <a:sym typeface="Arial"/>
              </a:defRPr>
            </a:pPr>
            <a:r>
              <a:t>In his 1994 autobiography </a:t>
            </a:r>
            <a:r>
              <a:rPr i="1"/>
              <a:t>Crossing the Threshold of Faith</a:t>
            </a:r>
            <a:r>
              <a:t>, which sold four million copies in the first year alone, the Pope said: </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a:t>
            </a:r>
            <a:r>
              <a:rPr i="1"/>
              <a:t>Totus Tuus</a:t>
            </a:r>
            <a:r>
              <a:t>. This phrase is not only an expression of piety, or simply an expression of devotion. It is more. … the Mother of God shares in a unique way in the Resurrection and in the Glory of her own Son…”</a:t>
            </a:r>
          </a:p>
        </p:txBody>
      </p:sp>
      <p:pic>
        <p:nvPicPr>
          <p:cNvPr id="410" name="proxy.duckduckgo.jpg" descr="proxy.duckduckgo.jpg"/>
          <p:cNvPicPr>
            <a:picLocks noChangeAspect="0"/>
          </p:cNvPicPr>
          <p:nvPr/>
        </p:nvPicPr>
        <p:blipFill>
          <a:blip r:embed="rId2">
            <a:extLst/>
          </a:blip>
          <a:stretch>
            <a:fillRect/>
          </a:stretch>
        </p:blipFill>
        <p:spPr>
          <a:xfrm>
            <a:off x="7868870" y="1005894"/>
            <a:ext cx="4279667" cy="6878485"/>
          </a:xfrm>
          <a:prstGeom prst="rect">
            <a:avLst/>
          </a:prstGeom>
        </p:spPr>
      </p:pic>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57" name="In this presentation we use two men to warn about end-time deception: David DuPlessis and James Robison."/>
          <p:cNvSpPr txBox="1"/>
          <p:nvPr>
            <p:ph type="body" idx="1"/>
          </p:nvPr>
        </p:nvSpPr>
        <p:spPr>
          <a:xfrm>
            <a:off x="882767" y="1063058"/>
            <a:ext cx="6259179" cy="8155725"/>
          </a:xfrm>
          <a:prstGeom prst="rect">
            <a:avLst/>
          </a:prstGeom>
        </p:spPr>
        <p:txBody>
          <a:bodyPr/>
          <a:lstStyle>
            <a:lvl1pPr>
              <a:defRPr b="1" sz="3400">
                <a:solidFill>
                  <a:srgbClr val="94E3FE"/>
                </a:solidFill>
                <a:latin typeface="Arial"/>
                <a:ea typeface="Arial"/>
                <a:cs typeface="Arial"/>
                <a:sym typeface="Arial"/>
              </a:defRPr>
            </a:lvl1pPr>
          </a:lstStyle>
          <a:p>
            <a:pPr/>
            <a:r>
              <a:t>In this presentation we use two men to warn about end-time deception: David DuPlessis and James Robison.</a:t>
            </a:r>
          </a:p>
        </p:txBody>
      </p:sp>
      <p:pic>
        <p:nvPicPr>
          <p:cNvPr id="258" name="hqdefault-3019478098.jpg" descr="hqdefault-3019478098.jpg"/>
          <p:cNvPicPr>
            <a:picLocks noChangeAspect="1"/>
          </p:cNvPicPr>
          <p:nvPr/>
        </p:nvPicPr>
        <p:blipFill>
          <a:blip r:embed="rId2">
            <a:extLst/>
          </a:blip>
          <a:srcRect l="11419" t="0" r="6183" b="0"/>
          <a:stretch>
            <a:fillRect/>
          </a:stretch>
        </p:blipFill>
        <p:spPr>
          <a:xfrm>
            <a:off x="7776221" y="937021"/>
            <a:ext cx="4546550" cy="4138370"/>
          </a:xfrm>
          <a:prstGeom prst="rect">
            <a:avLst/>
          </a:prstGeom>
          <a:ln w="12700">
            <a:miter lim="400000"/>
          </a:ln>
        </p:spPr>
      </p:pic>
      <p:pic>
        <p:nvPicPr>
          <p:cNvPr id="259" name="proxy.duckduckgo.jpg" descr="proxy.duckduckgo.jpg"/>
          <p:cNvPicPr>
            <a:picLocks noChangeAspect="0"/>
          </p:cNvPicPr>
          <p:nvPr/>
        </p:nvPicPr>
        <p:blipFill>
          <a:blip r:embed="rId3">
            <a:extLst/>
          </a:blip>
          <a:stretch>
            <a:fillRect/>
          </a:stretch>
        </p:blipFill>
        <p:spPr>
          <a:xfrm rot="21260109">
            <a:off x="5855509" y="3520366"/>
            <a:ext cx="3763238" cy="5127656"/>
          </a:xfrm>
          <a:prstGeom prst="rect">
            <a:avLst/>
          </a:prstGeom>
        </p:spPr>
      </p:pic>
    </p:spTree>
  </p:cSld>
  <p:clrMapOvr>
    <a:masterClrMapping/>
  </p:clrMapOvr>
  <p:transition xmlns:p14="http://schemas.microsoft.com/office/powerpoint/2010/main" spd="med" advClick="1"/>
</p:sld>
</file>

<file path=ppt/slides/slide5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12" name="After surviving an attempted assassination in 1981, John Paul II gave glory to “Our Lady of Fatima” for saving his life."/>
          <p:cNvSpPr txBox="1"/>
          <p:nvPr>
            <p:ph type="body" sz="half" idx="1"/>
          </p:nvPr>
        </p:nvSpPr>
        <p:spPr>
          <a:xfrm>
            <a:off x="969931" y="1224189"/>
            <a:ext cx="5096758" cy="7862831"/>
          </a:xfrm>
          <a:prstGeom prst="rect">
            <a:avLst/>
          </a:prstGeom>
        </p:spPr>
        <p:txBody>
          <a:bodyPr/>
          <a:lstStyle>
            <a:lvl1pPr>
              <a:defRPr b="1" sz="3400">
                <a:solidFill>
                  <a:srgbClr val="94E3FE"/>
                </a:solidFill>
                <a:latin typeface="Arial"/>
                <a:ea typeface="Arial"/>
                <a:cs typeface="Arial"/>
                <a:sym typeface="Arial"/>
              </a:defRPr>
            </a:lvl1pPr>
          </a:lstStyle>
          <a:p>
            <a:pPr/>
            <a:r>
              <a:t>After surviving an attempted assassination in 1981, John Paul II gave glory to “Our Lady of Fatima” for saving his life. </a:t>
            </a:r>
          </a:p>
        </p:txBody>
      </p:sp>
      <p:pic>
        <p:nvPicPr>
          <p:cNvPr id="413" name="proxy.duckduckgo.jpg" descr="proxy.duckduckgo.jpg"/>
          <p:cNvPicPr>
            <a:picLocks noChangeAspect="0"/>
          </p:cNvPicPr>
          <p:nvPr/>
        </p:nvPicPr>
        <p:blipFill>
          <a:blip r:embed="rId2">
            <a:extLst/>
          </a:blip>
          <a:stretch>
            <a:fillRect/>
          </a:stretch>
        </p:blipFill>
        <p:spPr>
          <a:xfrm>
            <a:off x="6261196" y="1285294"/>
            <a:ext cx="5807410" cy="6409292"/>
          </a:xfrm>
          <a:prstGeom prst="rect">
            <a:avLst/>
          </a:prstGeom>
        </p:spPr>
      </p:pic>
      <p:sp>
        <p:nvSpPr>
          <p:cNvPr id="414" name="John Paul II praying to Our Lady of Fatima"/>
          <p:cNvSpPr txBox="1"/>
          <p:nvPr/>
        </p:nvSpPr>
        <p:spPr>
          <a:xfrm>
            <a:off x="6616522" y="7894786"/>
            <a:ext cx="5096758" cy="174012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lstStyle>
            <a:lvl1pPr>
              <a:lnSpc>
                <a:spcPct val="110000"/>
              </a:lnSpc>
              <a:defRPr b="1" cap="none">
                <a:solidFill>
                  <a:srgbClr val="DEDDDE"/>
                </a:solidFill>
                <a:latin typeface="Arial"/>
                <a:ea typeface="Arial"/>
                <a:cs typeface="Arial"/>
                <a:sym typeface="Arial"/>
              </a:defRPr>
            </a:lvl1pPr>
          </a:lstStyle>
          <a:p>
            <a:pPr/>
            <a:r>
              <a:t>John Paul II praying to Our Lady of Fatima</a:t>
            </a:r>
          </a:p>
        </p:txBody>
      </p:sp>
    </p:spTree>
  </p:cSld>
  <p:clrMapOvr>
    <a:masterClrMapping/>
  </p:clrMapOvr>
  <p:transition xmlns:p14="http://schemas.microsoft.com/office/powerpoint/2010/main" spd="med" advClick="1"/>
</p:sld>
</file>

<file path=ppt/slides/slide5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16" name="In July 2014, James Robison and his wife, Betty, joined seven other Charismatics at the Vatican for an audience with Pope Francis. James gave the pope a “high five” when he talked about the need for people to “have a personal relationship with Jesus.”"/>
          <p:cNvSpPr txBox="1"/>
          <p:nvPr>
            <p:ph type="body" sz="half" idx="1"/>
          </p:nvPr>
        </p:nvSpPr>
        <p:spPr>
          <a:xfrm>
            <a:off x="908167" y="1141838"/>
            <a:ext cx="4916452" cy="8511027"/>
          </a:xfrm>
          <a:prstGeom prst="rect">
            <a:avLst/>
          </a:prstGeom>
        </p:spPr>
        <p:txBody>
          <a:bodyPr/>
          <a:lstStyle>
            <a:lvl1pPr>
              <a:defRPr b="1" sz="3400">
                <a:solidFill>
                  <a:srgbClr val="94E3FE"/>
                </a:solidFill>
                <a:latin typeface="Arial"/>
                <a:ea typeface="Arial"/>
                <a:cs typeface="Arial"/>
                <a:sym typeface="Arial"/>
              </a:defRPr>
            </a:lvl1pPr>
          </a:lstStyle>
          <a:p>
            <a:pPr/>
            <a:r>
              <a:t>In July 2014, James Robison and his wife, Betty, joined seven other Charismatics at the Vatican for an audience with Pope Francis. James gave the pope a “high five” when he talked about the need for people to “have a personal relationship with Jesus.” </a:t>
            </a:r>
          </a:p>
        </p:txBody>
      </p:sp>
      <p:pic>
        <p:nvPicPr>
          <p:cNvPr id="417" name="proxy.duckduckgo.jpg" descr="proxy.duckduckgo.jpg"/>
          <p:cNvPicPr>
            <a:picLocks noChangeAspect="0"/>
          </p:cNvPicPr>
          <p:nvPr/>
        </p:nvPicPr>
        <p:blipFill>
          <a:blip r:embed="rId2">
            <a:extLst/>
          </a:blip>
          <a:stretch>
            <a:fillRect/>
          </a:stretch>
        </p:blipFill>
        <p:spPr>
          <a:xfrm>
            <a:off x="6031682" y="1361494"/>
            <a:ext cx="5722896" cy="5947359"/>
          </a:xfrm>
          <a:prstGeom prst="rect">
            <a:avLst/>
          </a:prstGeom>
        </p:spPr>
      </p:pic>
    </p:spTree>
  </p:cSld>
  <p:clrMapOvr>
    <a:masterClrMapping/>
  </p:clrMapOvr>
  <p:transition xmlns:p14="http://schemas.microsoft.com/office/powerpoint/2010/main" spd="med" advClick="1"/>
</p:sld>
</file>

<file path=ppt/slides/slide5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19" name="Text"/>
          <p:cNvSpPr txBox="1"/>
          <p:nvPr/>
        </p:nvSpPr>
        <p:spPr>
          <a:xfrm>
            <a:off x="5943600" y="1676282"/>
            <a:ext cx="127000" cy="660636"/>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defTabSz="457200">
              <a:defRPr cap="none" sz="1000">
                <a:solidFill>
                  <a:srgbClr val="0000EE"/>
                </a:solidFill>
                <a:latin typeface="Arial"/>
                <a:ea typeface="Arial"/>
                <a:cs typeface="Arial"/>
                <a:sym typeface="Arial"/>
              </a:defRPr>
            </a:pPr>
            <a:endParaRPr>
              <a:solidFill>
                <a:srgbClr val="000000"/>
              </a:solidFill>
            </a:endParaRPr>
          </a:p>
        </p:txBody>
      </p:sp>
      <p:sp>
        <p:nvSpPr>
          <p:cNvPr id="420" name="Text"/>
          <p:cNvSpPr txBox="1"/>
          <p:nvPr/>
        </p:nvSpPr>
        <p:spPr>
          <a:xfrm>
            <a:off x="6311900" y="3238382"/>
            <a:ext cx="127000" cy="660636"/>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defTabSz="457200">
              <a:defRPr cap="none" sz="1000">
                <a:solidFill>
                  <a:srgbClr val="0000EE"/>
                </a:solidFill>
                <a:latin typeface="Arial"/>
                <a:ea typeface="Arial"/>
                <a:cs typeface="Arial"/>
                <a:sym typeface="Arial"/>
              </a:defRPr>
            </a:pPr>
            <a:endParaRPr>
              <a:solidFill>
                <a:srgbClr val="000000"/>
              </a:solidFill>
            </a:endParaRPr>
          </a:p>
        </p:txBody>
      </p:sp>
      <p:sp>
        <p:nvSpPr>
          <p:cNvPr id="421" name="James Robison giving the pope a “high five”"/>
          <p:cNvSpPr txBox="1"/>
          <p:nvPr/>
        </p:nvSpPr>
        <p:spPr>
          <a:xfrm>
            <a:off x="1352550" y="8260763"/>
            <a:ext cx="10299700" cy="16637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lvl1pPr>
              <a:lnSpc>
                <a:spcPct val="110000"/>
              </a:lnSpc>
              <a:defRPr b="1" cap="none" sz="3400">
                <a:solidFill>
                  <a:srgbClr val="94E3FE"/>
                </a:solidFill>
                <a:latin typeface="Arial"/>
                <a:ea typeface="Arial"/>
                <a:cs typeface="Arial"/>
                <a:sym typeface="Arial"/>
              </a:defRPr>
            </a:lvl1pPr>
          </a:lstStyle>
          <a:p>
            <a:pPr/>
            <a:r>
              <a:t>James Robison giving the pope a “high five”</a:t>
            </a:r>
          </a:p>
        </p:txBody>
      </p:sp>
      <p:grpSp>
        <p:nvGrpSpPr>
          <p:cNvPr id="424" name="proxy.duckduckgo.jpg"/>
          <p:cNvGrpSpPr/>
          <p:nvPr/>
        </p:nvGrpSpPr>
        <p:grpSpPr>
          <a:xfrm>
            <a:off x="676925" y="520700"/>
            <a:ext cx="11650950" cy="7569200"/>
            <a:chOff x="0" y="0"/>
            <a:chExt cx="11650949" cy="7569200"/>
          </a:xfrm>
        </p:grpSpPr>
        <p:pic>
          <p:nvPicPr>
            <p:cNvPr id="423" name="proxy.duckduckgo.jpg" descr="proxy.duckduckgo.jpg"/>
            <p:cNvPicPr>
              <a:picLocks noChangeAspect="1"/>
            </p:cNvPicPr>
            <p:nvPr/>
          </p:nvPicPr>
          <p:blipFill>
            <a:blip r:embed="rId2">
              <a:extLst/>
            </a:blip>
            <a:srcRect l="1895" t="0" r="1895" b="0"/>
            <a:stretch>
              <a:fillRect/>
            </a:stretch>
          </p:blipFill>
          <p:spPr>
            <a:xfrm>
              <a:off x="76200" y="63500"/>
              <a:ext cx="11511250" cy="7429500"/>
            </a:xfrm>
            <a:prstGeom prst="rect">
              <a:avLst/>
            </a:prstGeom>
            <a:ln>
              <a:noFill/>
            </a:ln>
            <a:effectLst/>
          </p:spPr>
        </p:pic>
        <p:pic>
          <p:nvPicPr>
            <p:cNvPr id="422" name="proxy.duckduckgo.jpg" descr="proxy.duckduckgo.jpg"/>
            <p:cNvPicPr>
              <a:picLocks noChangeAspect="0"/>
            </p:cNvPicPr>
            <p:nvPr/>
          </p:nvPicPr>
          <p:blipFill>
            <a:blip r:embed="rId3">
              <a:extLst/>
            </a:blip>
            <a:stretch>
              <a:fillRect/>
            </a:stretch>
          </p:blipFill>
          <p:spPr>
            <a:xfrm>
              <a:off x="0" y="0"/>
              <a:ext cx="11650950" cy="7569200"/>
            </a:xfrm>
            <a:prstGeom prst="rect">
              <a:avLst/>
            </a:prstGeom>
            <a:effectLst/>
          </p:spPr>
        </p:pic>
      </p:grpSp>
    </p:spTree>
  </p:cSld>
  <p:clrMapOvr>
    <a:masterClrMapping/>
  </p:clrMapOvr>
  <p:transition xmlns:p14="http://schemas.microsoft.com/office/powerpoint/2010/main" spd="med" advClick="1"/>
</p:sld>
</file>

<file path=ppt/slides/slide5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26" name="Text"/>
          <p:cNvSpPr txBox="1"/>
          <p:nvPr/>
        </p:nvSpPr>
        <p:spPr>
          <a:xfrm>
            <a:off x="5943600" y="1676282"/>
            <a:ext cx="127000" cy="660636"/>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defTabSz="457200">
              <a:defRPr cap="none" sz="1000">
                <a:solidFill>
                  <a:srgbClr val="0000EE"/>
                </a:solidFill>
                <a:latin typeface="Arial"/>
                <a:ea typeface="Arial"/>
                <a:cs typeface="Arial"/>
                <a:sym typeface="Arial"/>
              </a:defRPr>
            </a:pPr>
            <a:endParaRPr>
              <a:solidFill>
                <a:srgbClr val="000000"/>
              </a:solidFill>
            </a:endParaRPr>
          </a:p>
        </p:txBody>
      </p:sp>
      <p:sp>
        <p:nvSpPr>
          <p:cNvPr id="427" name="Text"/>
          <p:cNvSpPr txBox="1"/>
          <p:nvPr/>
        </p:nvSpPr>
        <p:spPr>
          <a:xfrm>
            <a:off x="6311900" y="3238382"/>
            <a:ext cx="127000" cy="660636"/>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defTabSz="457200">
              <a:defRPr cap="none" sz="1000">
                <a:solidFill>
                  <a:srgbClr val="0000EE"/>
                </a:solidFill>
                <a:latin typeface="Arial"/>
                <a:ea typeface="Arial"/>
                <a:cs typeface="Arial"/>
                <a:sym typeface="Arial"/>
              </a:defRPr>
            </a:pPr>
            <a:endParaRPr>
              <a:solidFill>
                <a:srgbClr val="000000"/>
              </a:solidFill>
            </a:endParaRPr>
          </a:p>
        </p:txBody>
      </p:sp>
      <p:sp>
        <p:nvSpPr>
          <p:cNvPr id="428" name="James and Betty Robison with Pope Francis"/>
          <p:cNvSpPr txBox="1"/>
          <p:nvPr/>
        </p:nvSpPr>
        <p:spPr>
          <a:xfrm>
            <a:off x="1352550" y="8286163"/>
            <a:ext cx="10299700" cy="16637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lvl1pPr>
              <a:lnSpc>
                <a:spcPct val="110000"/>
              </a:lnSpc>
              <a:defRPr b="1" cap="none" sz="3400">
                <a:solidFill>
                  <a:srgbClr val="94E3FE"/>
                </a:solidFill>
                <a:latin typeface="Arial"/>
                <a:ea typeface="Arial"/>
                <a:cs typeface="Arial"/>
                <a:sym typeface="Arial"/>
              </a:defRPr>
            </a:lvl1pPr>
          </a:lstStyle>
          <a:p>
            <a:pPr/>
            <a:r>
              <a:t>James and Betty Robison with Pope Francis</a:t>
            </a:r>
          </a:p>
        </p:txBody>
      </p:sp>
      <p:grpSp>
        <p:nvGrpSpPr>
          <p:cNvPr id="431" name="proxy.duckduckgo.jpg"/>
          <p:cNvGrpSpPr/>
          <p:nvPr/>
        </p:nvGrpSpPr>
        <p:grpSpPr>
          <a:xfrm>
            <a:off x="676925" y="520700"/>
            <a:ext cx="11650950" cy="7569200"/>
            <a:chOff x="0" y="0"/>
            <a:chExt cx="11650949" cy="7569200"/>
          </a:xfrm>
        </p:grpSpPr>
        <p:pic>
          <p:nvPicPr>
            <p:cNvPr id="430" name="proxy.duckduckgo.jpg" descr="proxy.duckduckgo.jpg"/>
            <p:cNvPicPr>
              <a:picLocks noChangeAspect="1"/>
            </p:cNvPicPr>
            <p:nvPr/>
          </p:nvPicPr>
          <p:blipFill>
            <a:blip r:embed="rId2">
              <a:extLst/>
            </a:blip>
            <a:srcRect l="7379" t="0" r="7379" b="0"/>
            <a:stretch>
              <a:fillRect/>
            </a:stretch>
          </p:blipFill>
          <p:spPr>
            <a:xfrm>
              <a:off x="76200" y="63500"/>
              <a:ext cx="11511250" cy="7429500"/>
            </a:xfrm>
            <a:prstGeom prst="rect">
              <a:avLst/>
            </a:prstGeom>
            <a:ln>
              <a:noFill/>
            </a:ln>
            <a:effectLst/>
          </p:spPr>
        </p:pic>
        <p:pic>
          <p:nvPicPr>
            <p:cNvPr id="429" name="proxy.duckduckgo.jpg" descr="proxy.duckduckgo.jpg"/>
            <p:cNvPicPr>
              <a:picLocks noChangeAspect="0"/>
            </p:cNvPicPr>
            <p:nvPr/>
          </p:nvPicPr>
          <p:blipFill>
            <a:blip r:embed="rId3">
              <a:extLst/>
            </a:blip>
            <a:stretch>
              <a:fillRect/>
            </a:stretch>
          </p:blipFill>
          <p:spPr>
            <a:xfrm>
              <a:off x="0" y="0"/>
              <a:ext cx="11650950" cy="7569200"/>
            </a:xfrm>
            <a:prstGeom prst="rect">
              <a:avLst/>
            </a:prstGeom>
            <a:effectLst/>
          </p:spPr>
        </p:pic>
      </p:grpSp>
      <p:sp>
        <p:nvSpPr>
          <p:cNvPr id="432" name="Line"/>
          <p:cNvSpPr/>
          <p:nvPr/>
        </p:nvSpPr>
        <p:spPr>
          <a:xfrm>
            <a:off x="3038660" y="778764"/>
            <a:ext cx="983228" cy="983228"/>
          </a:xfrm>
          <a:prstGeom prst="line">
            <a:avLst/>
          </a:prstGeom>
          <a:ln w="139700">
            <a:solidFill>
              <a:srgbClr val="000000"/>
            </a:solidFill>
            <a:miter lim="400000"/>
            <a:tailEnd type="triangle"/>
          </a:ln>
        </p:spPr>
        <p:txBody>
          <a:bodyPr lIns="50800" tIns="50800" rIns="50800" bIns="50800" anchor="ctr"/>
          <a:lstStyle/>
          <a:p>
            <a:pPr>
              <a:defRPr cap="none" sz="3000">
                <a:solidFill>
                  <a:srgbClr val="FFFFFF"/>
                </a:solidFill>
                <a:effectLst>
                  <a:outerShdw sx="100000" sy="100000" kx="0" ky="0" algn="b" rotWithShape="0" blurRad="25400" dist="42435" dir="2388334">
                    <a:srgbClr val="000000">
                      <a:alpha val="48275"/>
                    </a:srgbClr>
                  </a:outerShdw>
                </a:effectLst>
                <a:latin typeface="Helvetica Neue"/>
                <a:ea typeface="Helvetica Neue"/>
                <a:cs typeface="Helvetica Neue"/>
                <a:sym typeface="Helvetica Neue"/>
              </a:defRPr>
            </a:pPr>
          </a:p>
        </p:txBody>
      </p:sp>
    </p:spTree>
  </p:cSld>
  <p:clrMapOvr>
    <a:masterClrMapping/>
  </p:clrMapOvr>
  <p:transition xmlns:p14="http://schemas.microsoft.com/office/powerpoint/2010/main" spd="med" advClick="1"/>
</p:sld>
</file>

<file path=ppt/slides/slide5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34" name="Text"/>
          <p:cNvSpPr txBox="1"/>
          <p:nvPr/>
        </p:nvSpPr>
        <p:spPr>
          <a:xfrm>
            <a:off x="5943600" y="1676282"/>
            <a:ext cx="127000" cy="660636"/>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defTabSz="457200">
              <a:defRPr cap="none" sz="1000">
                <a:solidFill>
                  <a:srgbClr val="0000EE"/>
                </a:solidFill>
                <a:latin typeface="Arial"/>
                <a:ea typeface="Arial"/>
                <a:cs typeface="Arial"/>
                <a:sym typeface="Arial"/>
              </a:defRPr>
            </a:pPr>
            <a:endParaRPr>
              <a:solidFill>
                <a:srgbClr val="000000"/>
              </a:solidFill>
            </a:endParaRPr>
          </a:p>
        </p:txBody>
      </p:sp>
      <p:sp>
        <p:nvSpPr>
          <p:cNvPr id="435" name="Text"/>
          <p:cNvSpPr txBox="1"/>
          <p:nvPr/>
        </p:nvSpPr>
        <p:spPr>
          <a:xfrm>
            <a:off x="6311900" y="3238382"/>
            <a:ext cx="127000" cy="660636"/>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defTabSz="457200">
              <a:defRPr cap="none" sz="1000">
                <a:solidFill>
                  <a:srgbClr val="0000EE"/>
                </a:solidFill>
                <a:latin typeface="Arial"/>
                <a:ea typeface="Arial"/>
                <a:cs typeface="Arial"/>
                <a:sym typeface="Arial"/>
              </a:defRPr>
            </a:pPr>
            <a:endParaRPr>
              <a:solidFill>
                <a:srgbClr val="000000"/>
              </a:solidFill>
            </a:endParaRPr>
          </a:p>
        </p:txBody>
      </p:sp>
      <p:sp>
        <p:nvSpPr>
          <p:cNvPr id="436" name="Kenneth and Gloria Copeland were also present"/>
          <p:cNvSpPr txBox="1"/>
          <p:nvPr/>
        </p:nvSpPr>
        <p:spPr>
          <a:xfrm>
            <a:off x="1352550" y="8336963"/>
            <a:ext cx="10299700" cy="16637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lvl1pPr>
              <a:lnSpc>
                <a:spcPct val="110000"/>
              </a:lnSpc>
              <a:defRPr b="1" cap="none" sz="3400">
                <a:solidFill>
                  <a:srgbClr val="94E3FE"/>
                </a:solidFill>
                <a:latin typeface="Arial"/>
                <a:ea typeface="Arial"/>
                <a:cs typeface="Arial"/>
                <a:sym typeface="Arial"/>
              </a:defRPr>
            </a:lvl1pPr>
          </a:lstStyle>
          <a:p>
            <a:pPr/>
            <a:r>
              <a:t>Kenneth and Gloria Copeland were also present</a:t>
            </a:r>
          </a:p>
        </p:txBody>
      </p:sp>
      <p:grpSp>
        <p:nvGrpSpPr>
          <p:cNvPr id="439" name="proxy.duckduckgo.jpg"/>
          <p:cNvGrpSpPr/>
          <p:nvPr/>
        </p:nvGrpSpPr>
        <p:grpSpPr>
          <a:xfrm>
            <a:off x="676925" y="520700"/>
            <a:ext cx="11650950" cy="7569200"/>
            <a:chOff x="0" y="0"/>
            <a:chExt cx="11650949" cy="7569200"/>
          </a:xfrm>
        </p:grpSpPr>
        <p:pic>
          <p:nvPicPr>
            <p:cNvPr id="438" name="proxy.duckduckgo.jpg" descr="proxy.duckduckgo.jpg"/>
            <p:cNvPicPr>
              <a:picLocks noChangeAspect="1"/>
            </p:cNvPicPr>
            <p:nvPr/>
          </p:nvPicPr>
          <p:blipFill>
            <a:blip r:embed="rId2">
              <a:extLst/>
            </a:blip>
            <a:srcRect l="7379" t="0" r="7379" b="0"/>
            <a:stretch>
              <a:fillRect/>
            </a:stretch>
          </p:blipFill>
          <p:spPr>
            <a:xfrm>
              <a:off x="76200" y="63500"/>
              <a:ext cx="11511250" cy="7429500"/>
            </a:xfrm>
            <a:prstGeom prst="rect">
              <a:avLst/>
            </a:prstGeom>
            <a:ln>
              <a:noFill/>
            </a:ln>
            <a:effectLst/>
          </p:spPr>
        </p:pic>
        <p:pic>
          <p:nvPicPr>
            <p:cNvPr id="437" name="proxy.duckduckgo.jpg" descr="proxy.duckduckgo.jpg"/>
            <p:cNvPicPr>
              <a:picLocks noChangeAspect="0"/>
            </p:cNvPicPr>
            <p:nvPr/>
          </p:nvPicPr>
          <p:blipFill>
            <a:blip r:embed="rId3">
              <a:extLst/>
            </a:blip>
            <a:stretch>
              <a:fillRect/>
            </a:stretch>
          </p:blipFill>
          <p:spPr>
            <a:xfrm>
              <a:off x="0" y="0"/>
              <a:ext cx="11650950" cy="7569200"/>
            </a:xfrm>
            <a:prstGeom prst="rect">
              <a:avLst/>
            </a:prstGeom>
            <a:effectLst/>
          </p:spPr>
        </p:pic>
      </p:grpSp>
      <p:sp>
        <p:nvSpPr>
          <p:cNvPr id="440" name="Line"/>
          <p:cNvSpPr/>
          <p:nvPr/>
        </p:nvSpPr>
        <p:spPr>
          <a:xfrm>
            <a:off x="7255060" y="575564"/>
            <a:ext cx="983228" cy="983228"/>
          </a:xfrm>
          <a:prstGeom prst="line">
            <a:avLst/>
          </a:prstGeom>
          <a:ln w="139700">
            <a:solidFill>
              <a:srgbClr val="000000"/>
            </a:solidFill>
            <a:miter lim="400000"/>
            <a:tailEnd type="triangle"/>
          </a:ln>
        </p:spPr>
        <p:txBody>
          <a:bodyPr lIns="50800" tIns="50800" rIns="50800" bIns="50800" anchor="ctr"/>
          <a:lstStyle/>
          <a:p>
            <a:pPr>
              <a:defRPr cap="none" sz="3000">
                <a:solidFill>
                  <a:srgbClr val="FFFFFF"/>
                </a:solidFill>
                <a:effectLst>
                  <a:outerShdw sx="100000" sy="100000" kx="0" ky="0" algn="b" rotWithShape="0" blurRad="25400" dist="42435" dir="2388334">
                    <a:srgbClr val="000000">
                      <a:alpha val="48275"/>
                    </a:srgbClr>
                  </a:outerShdw>
                </a:effectLst>
                <a:latin typeface="Helvetica Neue"/>
                <a:ea typeface="Helvetica Neue"/>
                <a:cs typeface="Helvetica Neue"/>
                <a:sym typeface="Helvetica Neue"/>
              </a:defRPr>
            </a:pPr>
          </a:p>
        </p:txBody>
      </p:sp>
      <p:sp>
        <p:nvSpPr>
          <p:cNvPr id="441" name="Line"/>
          <p:cNvSpPr/>
          <p:nvPr/>
        </p:nvSpPr>
        <p:spPr>
          <a:xfrm>
            <a:off x="10442899" y="741465"/>
            <a:ext cx="549350" cy="1015972"/>
          </a:xfrm>
          <a:prstGeom prst="line">
            <a:avLst/>
          </a:prstGeom>
          <a:ln w="139700">
            <a:solidFill>
              <a:srgbClr val="000000"/>
            </a:solidFill>
            <a:miter lim="400000"/>
            <a:tailEnd type="triangle"/>
          </a:ln>
        </p:spPr>
        <p:txBody>
          <a:bodyPr lIns="50800" tIns="50800" rIns="50800" bIns="50800" anchor="ctr"/>
          <a:lstStyle/>
          <a:p>
            <a:pPr>
              <a:defRPr cap="none" sz="3000">
                <a:solidFill>
                  <a:srgbClr val="FFFFFF"/>
                </a:solidFill>
                <a:effectLst>
                  <a:outerShdw sx="100000" sy="100000" kx="0" ky="0" algn="b" rotWithShape="0" blurRad="25400" dist="42435" dir="2388334">
                    <a:srgbClr val="000000">
                      <a:alpha val="48275"/>
                    </a:srgbClr>
                  </a:outerShdw>
                </a:effectLst>
                <a:latin typeface="Helvetica Neue"/>
                <a:ea typeface="Helvetica Neue"/>
                <a:cs typeface="Helvetica Neue"/>
                <a:sym typeface="Helvetica Neue"/>
              </a:defRPr>
            </a:pPr>
          </a:p>
        </p:txBody>
      </p:sp>
    </p:spTree>
  </p:cSld>
  <p:clrMapOvr>
    <a:masterClrMapping/>
  </p:clrMapOvr>
  <p:transition xmlns:p14="http://schemas.microsoft.com/office/powerpoint/2010/main" spd="med" advClick="1"/>
</p:sld>
</file>

<file path=ppt/slides/slide5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43" name="But the Pope preaches a false gospel of salvation through sacraments. He believes baptism is the new birth. He doesn’t believe it is possible to know for sure that you have eternal life."/>
          <p:cNvSpPr txBox="1"/>
          <p:nvPr>
            <p:ph type="body" sz="half" idx="1"/>
          </p:nvPr>
        </p:nvSpPr>
        <p:spPr>
          <a:xfrm>
            <a:off x="908167" y="1141838"/>
            <a:ext cx="4523546" cy="8047774"/>
          </a:xfrm>
          <a:prstGeom prst="rect">
            <a:avLst/>
          </a:prstGeom>
        </p:spPr>
        <p:txBody>
          <a:bodyPr/>
          <a:lstStyle>
            <a:lvl1pPr>
              <a:defRPr b="1" sz="3400">
                <a:solidFill>
                  <a:srgbClr val="94E3FE"/>
                </a:solidFill>
                <a:latin typeface="Arial"/>
                <a:ea typeface="Arial"/>
                <a:cs typeface="Arial"/>
                <a:sym typeface="Arial"/>
              </a:defRPr>
            </a:lvl1pPr>
          </a:lstStyle>
          <a:p>
            <a:pPr/>
            <a:r>
              <a:t>But the Pope preaches a false gospel of salvation through sacraments. He believes baptism is the new birth. He doesn’t believe it is possible to know for sure that you have eternal life.</a:t>
            </a:r>
          </a:p>
        </p:txBody>
      </p:sp>
      <p:pic>
        <p:nvPicPr>
          <p:cNvPr id="444" name="proxy.duckduckgo.jpg" descr="proxy.duckduckgo.jpg"/>
          <p:cNvPicPr>
            <a:picLocks noChangeAspect="0"/>
          </p:cNvPicPr>
          <p:nvPr/>
        </p:nvPicPr>
        <p:blipFill>
          <a:blip r:embed="rId2">
            <a:extLst/>
          </a:blip>
          <a:stretch>
            <a:fillRect/>
          </a:stretch>
        </p:blipFill>
        <p:spPr>
          <a:xfrm>
            <a:off x="6031682" y="1361494"/>
            <a:ext cx="5722896" cy="5947359"/>
          </a:xfrm>
          <a:prstGeom prst="rect">
            <a:avLst/>
          </a:prstGeom>
        </p:spPr>
      </p:pic>
    </p:spTree>
  </p:cSld>
  <p:clrMapOvr>
    <a:masterClrMapping/>
  </p:clrMapOvr>
  <p:transition xmlns:p14="http://schemas.microsoft.com/office/powerpoint/2010/main" spd="med" advClick="1"/>
</p:sld>
</file>

<file path=ppt/slides/slide5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46" name="Robison went farther and farther from the truth. He recommended the movie The Shack, which promotes a non-judgmental female God, universalism, and many other terrible heresies."/>
          <p:cNvSpPr txBox="1"/>
          <p:nvPr>
            <p:ph type="body" idx="1"/>
          </p:nvPr>
        </p:nvSpPr>
        <p:spPr>
          <a:xfrm>
            <a:off x="908167" y="1141838"/>
            <a:ext cx="6259179" cy="8155724"/>
          </a:xfrm>
          <a:prstGeom prst="rect">
            <a:avLst/>
          </a:prstGeom>
        </p:spPr>
        <p:txBody>
          <a:bodyPr/>
          <a:lstStyle/>
          <a:p>
            <a:pPr>
              <a:defRPr b="1" sz="3400">
                <a:solidFill>
                  <a:srgbClr val="94E3FE"/>
                </a:solidFill>
                <a:latin typeface="Arial"/>
                <a:ea typeface="Arial"/>
                <a:cs typeface="Arial"/>
                <a:sym typeface="Arial"/>
              </a:defRPr>
            </a:pPr>
            <a:r>
              <a:t>Robison went farther and farther from the truth. He recommended the movie </a:t>
            </a:r>
            <a:r>
              <a:rPr i="1"/>
              <a:t>The Shack</a:t>
            </a:r>
            <a:r>
              <a:t>, which promotes a non-judgmental female God, universalism, and many other terrible heresies.</a:t>
            </a:r>
          </a:p>
        </p:txBody>
      </p:sp>
      <p:pic>
        <p:nvPicPr>
          <p:cNvPr id="447" name="proxy.duckduckgo.png" descr="proxy.duckduckgo.png"/>
          <p:cNvPicPr>
            <a:picLocks noChangeAspect="0"/>
          </p:cNvPicPr>
          <p:nvPr/>
        </p:nvPicPr>
        <p:blipFill>
          <a:blip r:embed="rId2">
            <a:extLst/>
          </a:blip>
          <a:stretch>
            <a:fillRect/>
          </a:stretch>
        </p:blipFill>
        <p:spPr>
          <a:xfrm>
            <a:off x="7589299" y="1008190"/>
            <a:ext cx="4455603" cy="6463059"/>
          </a:xfrm>
          <a:prstGeom prst="rect">
            <a:avLst/>
          </a:prstGeom>
        </p:spPr>
      </p:pic>
    </p:spTree>
  </p:cSld>
  <p:clrMapOvr>
    <a:masterClrMapping/>
  </p:clrMapOvr>
  <p:transition xmlns:p14="http://schemas.microsoft.com/office/powerpoint/2010/main" spd="med" advClick="1"/>
</p:sld>
</file>

<file path=ppt/slides/slide5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49" name="James Robison disobeyed the Bible and was deceived. He was led away from the truth step-by-step until he was comfortable in the apostate one-world “church.” He praised the pope, and he condemned those who warn about the pope."/>
          <p:cNvSpPr txBox="1"/>
          <p:nvPr>
            <p:ph type="body" sz="half" idx="1"/>
          </p:nvPr>
        </p:nvSpPr>
        <p:spPr>
          <a:xfrm>
            <a:off x="908167" y="1141838"/>
            <a:ext cx="4523546" cy="8047774"/>
          </a:xfrm>
          <a:prstGeom prst="rect">
            <a:avLst/>
          </a:prstGeom>
        </p:spPr>
        <p:txBody>
          <a:bodyPr/>
          <a:lstStyle>
            <a:lvl1pPr>
              <a:defRPr b="1" sz="3400">
                <a:solidFill>
                  <a:srgbClr val="94E3FE"/>
                </a:solidFill>
                <a:latin typeface="Arial"/>
                <a:ea typeface="Arial"/>
                <a:cs typeface="Arial"/>
                <a:sym typeface="Arial"/>
              </a:defRPr>
            </a:lvl1pPr>
          </a:lstStyle>
          <a:p>
            <a:pPr/>
            <a:r>
              <a:t>James Robison disobeyed the Bible and was deceived. He was led away from the truth step-by-step until he was comfortable in the apostate one-world “church.” He praised the pope, and he condemned those who warn about the pope.</a:t>
            </a:r>
          </a:p>
        </p:txBody>
      </p:sp>
      <p:pic>
        <p:nvPicPr>
          <p:cNvPr id="450" name="proxy.duckduckgo.jpg" descr="proxy.duckduckgo.jpg"/>
          <p:cNvPicPr>
            <a:picLocks noChangeAspect="0"/>
          </p:cNvPicPr>
          <p:nvPr/>
        </p:nvPicPr>
        <p:blipFill>
          <a:blip r:embed="rId2">
            <a:extLst/>
          </a:blip>
          <a:stretch>
            <a:fillRect/>
          </a:stretch>
        </p:blipFill>
        <p:spPr>
          <a:xfrm>
            <a:off x="6082482" y="1259894"/>
            <a:ext cx="5722896" cy="5947359"/>
          </a:xfrm>
          <a:prstGeom prst="rect">
            <a:avLst/>
          </a:prstGeom>
        </p:spPr>
      </p:pic>
    </p:spTree>
  </p:cSld>
  <p:clrMapOvr>
    <a:masterClrMapping/>
  </p:clrMapOvr>
  <p:transition xmlns:p14="http://schemas.microsoft.com/office/powerpoint/2010/main" spd="med" advClick="1"/>
</p:sld>
</file>

<file path=ppt/slides/slide5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52" name="This case saddens me very much, because Robison’s former bold Bible preaching was effective and needed. It was helping the Southern Baptist Convention, and it was helping the unsaved."/>
          <p:cNvSpPr txBox="1"/>
          <p:nvPr>
            <p:ph type="body" idx="1"/>
          </p:nvPr>
        </p:nvSpPr>
        <p:spPr>
          <a:xfrm>
            <a:off x="908167" y="1141838"/>
            <a:ext cx="6259179" cy="8155724"/>
          </a:xfrm>
          <a:prstGeom prst="rect">
            <a:avLst/>
          </a:prstGeom>
        </p:spPr>
        <p:txBody>
          <a:bodyPr/>
          <a:lstStyle>
            <a:lvl1pPr>
              <a:defRPr b="1" sz="3400">
                <a:solidFill>
                  <a:srgbClr val="94E3FE"/>
                </a:solidFill>
                <a:latin typeface="Arial"/>
                <a:ea typeface="Arial"/>
                <a:cs typeface="Arial"/>
                <a:sym typeface="Arial"/>
              </a:defRPr>
            </a:lvl1pPr>
          </a:lstStyle>
          <a:p>
            <a:pPr/>
            <a:r>
              <a:t>This case saddens me very much, because Robison’s former bold Bible preaching was effective and needed. It was helping the Southern Baptist Convention, and it was helping the unsaved. </a:t>
            </a:r>
          </a:p>
        </p:txBody>
      </p:sp>
      <p:pic>
        <p:nvPicPr>
          <p:cNvPr id="453" name="proxy.duckduckgo.jpg" descr="proxy.duckduckgo.jpg"/>
          <p:cNvPicPr>
            <a:picLocks noChangeAspect="0"/>
          </p:cNvPicPr>
          <p:nvPr/>
        </p:nvPicPr>
        <p:blipFill>
          <a:blip r:embed="rId2">
            <a:extLst/>
          </a:blip>
          <a:stretch>
            <a:fillRect/>
          </a:stretch>
        </p:blipFill>
        <p:spPr>
          <a:xfrm>
            <a:off x="7886224" y="1234891"/>
            <a:ext cx="3861753" cy="6561240"/>
          </a:xfrm>
          <a:prstGeom prst="rect">
            <a:avLst/>
          </a:prstGeom>
        </p:spPr>
      </p:pic>
    </p:spTree>
  </p:cSld>
  <p:clrMapOvr>
    <a:masterClrMapping/>
  </p:clrMapOvr>
  <p:transition xmlns:p14="http://schemas.microsoft.com/office/powerpoint/2010/main" spd="med" advClick="1"/>
</p:sld>
</file>

<file path=ppt/slides/slide5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55" name="His bold preaching encouraged me as a young Christian.…"/>
          <p:cNvSpPr txBox="1"/>
          <p:nvPr>
            <p:ph type="body" idx="1"/>
          </p:nvPr>
        </p:nvSpPr>
        <p:spPr>
          <a:xfrm>
            <a:off x="984367" y="1624438"/>
            <a:ext cx="6259179" cy="8155724"/>
          </a:xfrm>
          <a:prstGeom prst="rect">
            <a:avLst/>
          </a:prstGeom>
        </p:spPr>
        <p:txBody>
          <a:bodyPr/>
          <a:lstStyle/>
          <a:p>
            <a:pPr>
              <a:defRPr b="1" sz="3400">
                <a:solidFill>
                  <a:srgbClr val="94E3FE"/>
                </a:solidFill>
                <a:latin typeface="Arial"/>
                <a:ea typeface="Arial"/>
                <a:cs typeface="Arial"/>
                <a:sym typeface="Arial"/>
              </a:defRPr>
            </a:pPr>
            <a:r>
              <a:t>His bold preaching encouraged me as a young Christian.</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My boss at a print shop in Lakeland, Florida, got saved at a James Robison crusade in 1978, just before we went to the mission field.</a:t>
            </a:r>
          </a:p>
        </p:txBody>
      </p:sp>
      <p:pic>
        <p:nvPicPr>
          <p:cNvPr id="456" name="proxy.duckduckgo.jpg" descr="proxy.duckduckgo.jpg"/>
          <p:cNvPicPr>
            <a:picLocks noChangeAspect="0"/>
          </p:cNvPicPr>
          <p:nvPr/>
        </p:nvPicPr>
        <p:blipFill>
          <a:blip r:embed="rId2">
            <a:extLst/>
          </a:blip>
          <a:stretch>
            <a:fillRect/>
          </a:stretch>
        </p:blipFill>
        <p:spPr>
          <a:xfrm>
            <a:off x="8054996" y="1463491"/>
            <a:ext cx="3861754" cy="6561240"/>
          </a:xfrm>
          <a:prstGeom prst="rect">
            <a:avLst/>
          </a:prstGeom>
        </p:spPr>
      </p:pic>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1" name="These men are a warning to mark and avoid charismatic error as God’s Word commands:…"/>
          <p:cNvSpPr txBox="1"/>
          <p:nvPr>
            <p:ph type="body" sz="half" idx="1"/>
          </p:nvPr>
        </p:nvSpPr>
        <p:spPr>
          <a:xfrm>
            <a:off x="882767" y="1063058"/>
            <a:ext cx="5020830" cy="8155725"/>
          </a:xfrm>
          <a:prstGeom prst="rect">
            <a:avLst/>
          </a:prstGeom>
        </p:spPr>
        <p:txBody>
          <a:bodyPr/>
          <a:lstStyle/>
          <a:p>
            <a:pPr>
              <a:defRPr b="1" sz="3400">
                <a:solidFill>
                  <a:srgbClr val="94E3FE"/>
                </a:solidFill>
                <a:latin typeface="Arial"/>
                <a:ea typeface="Arial"/>
                <a:cs typeface="Arial"/>
                <a:sym typeface="Arial"/>
              </a:defRPr>
            </a:pPr>
            <a:r>
              <a:t>These men are a warning to mark and avoid charismatic error as God’s Word commands: </a:t>
            </a:r>
          </a:p>
          <a:p>
            <a:pPr>
              <a:defRPr b="1" sz="3400">
                <a:solidFill>
                  <a:srgbClr val="94E3FE"/>
                </a:solidFill>
                <a:latin typeface="Arial"/>
                <a:ea typeface="Arial"/>
                <a:cs typeface="Arial"/>
                <a:sym typeface="Arial"/>
              </a:defRPr>
            </a:pPr>
          </a:p>
          <a:p>
            <a:pPr>
              <a:defRPr b="1" sz="3400">
                <a:solidFill>
                  <a:srgbClr val="FFFFFF"/>
                </a:solidFill>
                <a:latin typeface="Arial"/>
                <a:ea typeface="Arial"/>
                <a:cs typeface="Arial"/>
                <a:sym typeface="Arial"/>
              </a:defRPr>
            </a:pPr>
            <a:r>
              <a:t>“Now I beseech you, brethren, mark them which cause divisions and offences contrary to the doctrine which ye have learned; and avoid them” (Ro. 16:17).</a:t>
            </a:r>
          </a:p>
        </p:txBody>
      </p:sp>
      <p:pic>
        <p:nvPicPr>
          <p:cNvPr id="262" name="hqdefault-3019478098.jpg" descr="hqdefault-3019478098.jpg"/>
          <p:cNvPicPr>
            <a:picLocks noChangeAspect="1"/>
          </p:cNvPicPr>
          <p:nvPr/>
        </p:nvPicPr>
        <p:blipFill>
          <a:blip r:embed="rId2">
            <a:extLst/>
          </a:blip>
          <a:srcRect l="11419" t="0" r="6183" b="0"/>
          <a:stretch>
            <a:fillRect/>
          </a:stretch>
        </p:blipFill>
        <p:spPr>
          <a:xfrm>
            <a:off x="7776221" y="937021"/>
            <a:ext cx="4546550" cy="4138370"/>
          </a:xfrm>
          <a:prstGeom prst="rect">
            <a:avLst/>
          </a:prstGeom>
          <a:ln w="12700">
            <a:miter lim="400000"/>
          </a:ln>
        </p:spPr>
      </p:pic>
      <p:pic>
        <p:nvPicPr>
          <p:cNvPr id="263" name="proxy.duckduckgo.jpg" descr="proxy.duckduckgo.jpg"/>
          <p:cNvPicPr>
            <a:picLocks noChangeAspect="0"/>
          </p:cNvPicPr>
          <p:nvPr/>
        </p:nvPicPr>
        <p:blipFill>
          <a:blip r:embed="rId3">
            <a:extLst/>
          </a:blip>
          <a:stretch>
            <a:fillRect/>
          </a:stretch>
        </p:blipFill>
        <p:spPr>
          <a:xfrm rot="21260109">
            <a:off x="5982435" y="3820062"/>
            <a:ext cx="3539041" cy="4827226"/>
          </a:xfrm>
          <a:prstGeom prst="rect">
            <a:avLst/>
          </a:prstGeom>
        </p:spPr>
      </p:pic>
    </p:spTree>
  </p:cSld>
  <p:clrMapOvr>
    <a:masterClrMapping/>
  </p:clrMapOvr>
  <p:transition xmlns:p14="http://schemas.microsoft.com/office/powerpoint/2010/main" spd="med" advClick="1"/>
</p:sld>
</file>

<file path=ppt/slides/slide6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58" name="James Robison is a loud warning about the extreme danger of end-time deception."/>
          <p:cNvSpPr txBox="1"/>
          <p:nvPr>
            <p:ph type="body" idx="1"/>
          </p:nvPr>
        </p:nvSpPr>
        <p:spPr>
          <a:xfrm>
            <a:off x="984367" y="1421238"/>
            <a:ext cx="6259179" cy="8155724"/>
          </a:xfrm>
          <a:prstGeom prst="rect">
            <a:avLst/>
          </a:prstGeom>
        </p:spPr>
        <p:txBody>
          <a:bodyPr/>
          <a:lstStyle>
            <a:lvl1pPr>
              <a:defRPr b="1" sz="3400">
                <a:solidFill>
                  <a:srgbClr val="94E3FE"/>
                </a:solidFill>
                <a:latin typeface="Arial"/>
                <a:ea typeface="Arial"/>
                <a:cs typeface="Arial"/>
                <a:sym typeface="Arial"/>
              </a:defRPr>
            </a:lvl1pPr>
          </a:lstStyle>
          <a:p>
            <a:pPr/>
            <a:r>
              <a:t>James Robison is a loud warning about the extreme danger of end-time deception.</a:t>
            </a:r>
          </a:p>
        </p:txBody>
      </p:sp>
      <p:pic>
        <p:nvPicPr>
          <p:cNvPr id="459" name="proxy.duckduckgo.jpg" descr="proxy.duckduckgo.jpg"/>
          <p:cNvPicPr>
            <a:picLocks noChangeAspect="0"/>
          </p:cNvPicPr>
          <p:nvPr/>
        </p:nvPicPr>
        <p:blipFill>
          <a:blip r:embed="rId2">
            <a:extLst/>
          </a:blip>
          <a:stretch>
            <a:fillRect/>
          </a:stretch>
        </p:blipFill>
        <p:spPr>
          <a:xfrm>
            <a:off x="8054996" y="1463491"/>
            <a:ext cx="3861754" cy="6561240"/>
          </a:xfrm>
          <a:prstGeom prst="rect">
            <a:avLst/>
          </a:prstGeom>
        </p:spPr>
      </p:pic>
    </p:spTree>
  </p:cSld>
  <p:clrMapOvr>
    <a:masterClrMapping/>
  </p:clrMapOvr>
  <p:transition xmlns:p14="http://schemas.microsoft.com/office/powerpoint/2010/main" spd="med" advClick="1"/>
</p:sld>
</file>

<file path=ppt/slides/slide6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61" name="This PowerPoint presentation is part of the package entitled Highlights in the Pentecostal-Charismatic Movements.…"/>
          <p:cNvSpPr txBox="1"/>
          <p:nvPr/>
        </p:nvSpPr>
        <p:spPr>
          <a:xfrm>
            <a:off x="906143" y="1130300"/>
            <a:ext cx="11836401" cy="7493000"/>
          </a:xfrm>
          <a:prstGeom prst="rect">
            <a:avLst/>
          </a:prstGeom>
          <a:ln w="12700">
            <a:miter lim="400000"/>
          </a:ln>
          <a:extLst>
            <a:ext uri="{C572A759-6A51-4108-AA02-DFA0A04FC94B}">
              <ma14:wrappingTextBoxFlag xmlns:ma14="http://schemas.microsoft.com/office/mac/drawingml/2011/main" val="1"/>
            </a:ext>
          </a:extLst>
        </p:spPr>
        <p:txBody>
          <a:bodyPr lIns="38100" tIns="38100" rIns="38100" bIns="38100" anchor="ctr">
            <a:spAutoFit/>
          </a:bodyPr>
          <a:lstStyle/>
          <a:p>
            <a:pPr>
              <a:buClr>
                <a:srgbClr val="FFFB00"/>
              </a:buClr>
              <a:buFont typeface="Helvetica"/>
              <a:defRPr cap="none" sz="3400">
                <a:solidFill>
                  <a:srgbClr val="FFFFFF"/>
                </a:solidFill>
                <a:effectLst>
                  <a:outerShdw sx="100000" sy="100000" kx="0" ky="0" algn="b" rotWithShape="0" blurRad="12700" dist="25400" dir="2700000">
                    <a:srgbClr val="000000"/>
                  </a:outerShdw>
                </a:effectLst>
                <a:latin typeface="Arial"/>
                <a:ea typeface="Arial"/>
                <a:cs typeface="Arial"/>
                <a:sym typeface="Arial"/>
              </a:defRPr>
            </a:pPr>
            <a:r>
              <a:t>This PowerPoint presentation is part of the package entitled </a:t>
            </a:r>
            <a:r>
              <a:rPr i="1"/>
              <a:t>Highlights in the Pentecostal-Charismatic Movements</a:t>
            </a:r>
            <a:r>
              <a:t>. </a:t>
            </a:r>
          </a:p>
          <a:p>
            <a:pPr>
              <a:buClr>
                <a:srgbClr val="FFFB00"/>
              </a:buClr>
              <a:buFont typeface="Helvetica"/>
              <a:defRPr cap="none" i="1" sz="3400">
                <a:solidFill>
                  <a:srgbClr val="FFFFFF"/>
                </a:solidFill>
                <a:effectLst>
                  <a:outerShdw sx="100000" sy="100000" kx="0" ky="0" algn="b" rotWithShape="0" blurRad="12700" dist="25400" dir="2700000">
                    <a:srgbClr val="000000"/>
                  </a:outerShdw>
                </a:effectLst>
                <a:latin typeface="Arial"/>
                <a:ea typeface="Arial"/>
                <a:cs typeface="Arial"/>
                <a:sym typeface="Arial"/>
              </a:defRPr>
            </a:pPr>
          </a:p>
          <a:p>
            <a:pPr>
              <a:buClr>
                <a:srgbClr val="FFFB00"/>
              </a:buClr>
              <a:buFont typeface="Helvetica"/>
              <a:defRPr cap="none" sz="3400">
                <a:solidFill>
                  <a:srgbClr val="FFFFFF"/>
                </a:solidFill>
                <a:effectLst>
                  <a:outerShdw sx="100000" sy="100000" kx="0" ky="0" algn="b" rotWithShape="0" blurRad="12700" dist="25400" dir="2700000">
                    <a:srgbClr val="000000"/>
                  </a:outerShdw>
                </a:effectLst>
                <a:latin typeface="Arial"/>
                <a:ea typeface="Arial"/>
                <a:cs typeface="Arial"/>
                <a:sym typeface="Arial"/>
              </a:defRPr>
            </a:pPr>
            <a:r>
              <a:t>Copyright 2025</a:t>
            </a:r>
          </a:p>
          <a:p>
            <a:pPr>
              <a:buClr>
                <a:srgbClr val="FFFB00"/>
              </a:buClr>
              <a:buFont typeface="Helvetica"/>
              <a:defRPr cap="none" sz="3400">
                <a:solidFill>
                  <a:srgbClr val="FFFFFF"/>
                </a:solidFill>
                <a:effectLst>
                  <a:outerShdw sx="100000" sy="100000" kx="0" ky="0" algn="b" rotWithShape="0" blurRad="12700" dist="25400" dir="2700000">
                    <a:srgbClr val="000000"/>
                  </a:outerShdw>
                </a:effectLst>
                <a:latin typeface="Arial"/>
                <a:ea typeface="Arial"/>
                <a:cs typeface="Arial"/>
                <a:sym typeface="Arial"/>
              </a:defRPr>
            </a:pPr>
          </a:p>
          <a:p>
            <a:pPr>
              <a:buClr>
                <a:srgbClr val="FFFB00"/>
              </a:buClr>
              <a:buFont typeface="Helvetica"/>
              <a:defRPr cap="none" i="1" sz="3400">
                <a:solidFill>
                  <a:srgbClr val="FFFFFF"/>
                </a:solidFill>
                <a:effectLst>
                  <a:outerShdw sx="100000" sy="100000" kx="0" ky="0" algn="b" rotWithShape="0" blurRad="12700" dist="25400" dir="2700000">
                    <a:srgbClr val="000000"/>
                  </a:outerShdw>
                </a:effectLst>
                <a:latin typeface="Arial"/>
                <a:ea typeface="Arial"/>
                <a:cs typeface="Arial"/>
                <a:sym typeface="Arial"/>
              </a:defRPr>
            </a:pPr>
            <a:r>
              <a:t>Way of Life Literature</a:t>
            </a:r>
            <a:br/>
            <a:r>
              <a:t>P. O. Box 610368</a:t>
            </a:r>
            <a:br/>
            <a:r>
              <a:t>Port Huron, MI 48061</a:t>
            </a:r>
            <a:br/>
            <a:r>
              <a:t>866-295-4143</a:t>
            </a:r>
            <a:br/>
            <a:r>
              <a:rPr u="sng">
                <a:hlinkClick r:id="rId2" invalidUrl="" action="" tgtFrame="" tooltip="" history="1" highlightClick="0" endSnd="0"/>
              </a:rPr>
              <a:t>http://www.wayoflife.org</a:t>
            </a:r>
            <a:br/>
            <a:r>
              <a:rPr u="sng">
                <a:hlinkClick r:id="rId3" invalidUrl="" action="" tgtFrame="" tooltip="" history="1" highlightClick="0" endSnd="0"/>
              </a:rPr>
              <a:t>fbns@wayoflife.org</a:t>
            </a:r>
            <a:r>
              <a:t> </a:t>
            </a:r>
          </a:p>
          <a:p>
            <a:pPr>
              <a:buClr>
                <a:srgbClr val="FFFB00"/>
              </a:buClr>
              <a:buFont typeface="Helvetica"/>
              <a:defRPr cap="none" i="1" sz="3400">
                <a:solidFill>
                  <a:srgbClr val="FFFFFF"/>
                </a:solidFill>
                <a:effectLst>
                  <a:outerShdw sx="100000" sy="100000" kx="0" ky="0" algn="b" rotWithShape="0" blurRad="12700" dist="25400" dir="2700000">
                    <a:srgbClr val="000000"/>
                  </a:outerShdw>
                </a:effectLst>
                <a:latin typeface="Arial"/>
                <a:ea typeface="Arial"/>
                <a:cs typeface="Arial"/>
                <a:sym typeface="Arial"/>
              </a:defRPr>
            </a:pPr>
            <a:r>
              <a:t>In Canada</a:t>
            </a:r>
          </a:p>
          <a:p>
            <a:pPr>
              <a:buClr>
                <a:srgbClr val="FFFB00"/>
              </a:buClr>
              <a:buFont typeface="Helvetica"/>
              <a:defRPr cap="none" sz="3400">
                <a:solidFill>
                  <a:srgbClr val="FFFFFF"/>
                </a:solidFill>
                <a:effectLst>
                  <a:outerShdw sx="100000" sy="100000" kx="0" ky="0" algn="b" rotWithShape="0" blurRad="12700" dist="25400" dir="2700000">
                    <a:srgbClr val="000000"/>
                  </a:outerShdw>
                </a:effectLst>
                <a:latin typeface="Arial"/>
                <a:ea typeface="Arial"/>
                <a:cs typeface="Arial"/>
                <a:sym typeface="Arial"/>
              </a:defRPr>
            </a:pPr>
            <a:r>
              <a:t>Bethel Baptist Church, 4212 Campbell St. N., London, Ontario N6P 1A6 </a:t>
            </a:r>
            <a:br/>
            <a:r>
              <a:t>519-652-2619 </a:t>
            </a:r>
          </a:p>
        </p:txBody>
      </p:sp>
      <p:pic>
        <p:nvPicPr>
          <p:cNvPr id="462" name="Highlights in the Pentecostal-Charismatic.jpeg" descr="Highlights in the Pentecostal-Charismatic.jpeg"/>
          <p:cNvPicPr>
            <a:picLocks noChangeAspect="1"/>
          </p:cNvPicPr>
          <p:nvPr/>
        </p:nvPicPr>
        <p:blipFill>
          <a:blip r:embed="rId4">
            <a:extLst/>
          </a:blip>
          <a:stretch>
            <a:fillRect/>
          </a:stretch>
        </p:blipFill>
        <p:spPr>
          <a:xfrm>
            <a:off x="791223" y="2696470"/>
            <a:ext cx="2788444" cy="3761156"/>
          </a:xfrm>
          <a:prstGeom prst="rect">
            <a:avLst/>
          </a:prstGeom>
          <a:ln w="25400">
            <a:solidFill>
              <a:srgbClr val="FFFFFF"/>
            </a:solidFill>
            <a:miter lim="400000"/>
          </a:ln>
        </p:spPr>
      </p:pic>
    </p:spTree>
  </p:cSld>
  <p:clrMapOvr>
    <a:masterClrMapping/>
  </p:clrMapOvr>
  <p:transition xmlns:p14="http://schemas.microsoft.com/office/powerpoint/2010/main" spd="med" advClick="1"/>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5" name="More than 70 times the New Testament says, “watch,” “beware,” “be vigilant,” “be not deceived.”"/>
          <p:cNvSpPr txBox="1"/>
          <p:nvPr>
            <p:ph type="body" sz="half" idx="1"/>
          </p:nvPr>
        </p:nvSpPr>
        <p:spPr>
          <a:xfrm>
            <a:off x="960455" y="986858"/>
            <a:ext cx="5495890" cy="8270322"/>
          </a:xfrm>
          <a:prstGeom prst="rect">
            <a:avLst/>
          </a:prstGeom>
        </p:spPr>
        <p:txBody>
          <a:bodyPr/>
          <a:lstStyle>
            <a:lvl1pPr>
              <a:defRPr b="1" sz="3400">
                <a:solidFill>
                  <a:srgbClr val="94E3FE"/>
                </a:solidFill>
                <a:latin typeface="Arial"/>
                <a:ea typeface="Arial"/>
                <a:cs typeface="Arial"/>
                <a:sym typeface="Arial"/>
              </a:defRPr>
            </a:lvl1pPr>
          </a:lstStyle>
          <a:p>
            <a:pPr/>
            <a:r>
              <a:t>More than 70 times the New Testament says, “watch,” “beware,” “be vigilant,” “be not deceived.”</a:t>
            </a:r>
          </a:p>
        </p:txBody>
      </p:sp>
      <p:pic>
        <p:nvPicPr>
          <p:cNvPr id="266" name="hqdefault-3019478098.jpg" descr="hqdefault-3019478098.jpg"/>
          <p:cNvPicPr>
            <a:picLocks noChangeAspect="1"/>
          </p:cNvPicPr>
          <p:nvPr/>
        </p:nvPicPr>
        <p:blipFill>
          <a:blip r:embed="rId2">
            <a:extLst/>
          </a:blip>
          <a:srcRect l="11419" t="0" r="6183" b="0"/>
          <a:stretch>
            <a:fillRect/>
          </a:stretch>
        </p:blipFill>
        <p:spPr>
          <a:xfrm>
            <a:off x="7776221" y="937021"/>
            <a:ext cx="4546550" cy="4138370"/>
          </a:xfrm>
          <a:prstGeom prst="rect">
            <a:avLst/>
          </a:prstGeom>
          <a:ln w="12700">
            <a:miter lim="400000"/>
          </a:ln>
        </p:spPr>
      </p:pic>
      <p:pic>
        <p:nvPicPr>
          <p:cNvPr id="267" name="proxy.duckduckgo.jpg" descr="proxy.duckduckgo.jpg"/>
          <p:cNvPicPr>
            <a:picLocks noChangeAspect="0"/>
          </p:cNvPicPr>
          <p:nvPr/>
        </p:nvPicPr>
        <p:blipFill>
          <a:blip r:embed="rId3">
            <a:extLst/>
          </a:blip>
          <a:stretch>
            <a:fillRect/>
          </a:stretch>
        </p:blipFill>
        <p:spPr>
          <a:xfrm rot="21260109">
            <a:off x="5855509" y="3520366"/>
            <a:ext cx="3763238" cy="5127656"/>
          </a:xfrm>
          <a:prstGeom prst="rect">
            <a:avLst/>
          </a:prstGeom>
        </p:spPr>
      </p:pic>
    </p:spTree>
  </p:cSld>
  <p:clrMapOvr>
    <a:masterClrMapping/>
  </p:clrMapOvr>
  <p:transition xmlns:p14="http://schemas.microsoft.com/office/powerpoint/2010/main" spd="med" advClick="1"/>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9" name="The path of safety is…"/>
          <p:cNvSpPr txBox="1"/>
          <p:nvPr>
            <p:ph type="body" sz="half" idx="1"/>
          </p:nvPr>
        </p:nvSpPr>
        <p:spPr>
          <a:xfrm>
            <a:off x="857367" y="986858"/>
            <a:ext cx="4630702" cy="8211684"/>
          </a:xfrm>
          <a:prstGeom prst="rect">
            <a:avLst/>
          </a:prstGeom>
        </p:spPr>
        <p:txBody>
          <a:bodyPr/>
          <a:lstStyle/>
          <a:p>
            <a:pPr>
              <a:defRPr b="1" sz="3400">
                <a:solidFill>
                  <a:srgbClr val="94E3FE"/>
                </a:solidFill>
                <a:latin typeface="Arial"/>
                <a:ea typeface="Arial"/>
                <a:cs typeface="Arial"/>
                <a:sym typeface="Arial"/>
              </a:defRPr>
            </a:pPr>
            <a:r>
              <a:t>The path of safety is </a:t>
            </a:r>
          </a:p>
          <a:p>
            <a:pPr>
              <a:defRPr b="1" sz="3400">
                <a:solidFill>
                  <a:srgbClr val="94E3FE"/>
                </a:solidFill>
                <a:latin typeface="Arial"/>
                <a:ea typeface="Arial"/>
                <a:cs typeface="Arial"/>
                <a:sym typeface="Arial"/>
              </a:defRPr>
            </a:pPr>
            <a:r>
              <a:t>- to be born again</a:t>
            </a:r>
          </a:p>
          <a:p>
            <a:pPr>
              <a:defRPr b="1" sz="3400">
                <a:solidFill>
                  <a:srgbClr val="94E3FE"/>
                </a:solidFill>
                <a:latin typeface="Arial"/>
                <a:ea typeface="Arial"/>
                <a:cs typeface="Arial"/>
                <a:sym typeface="Arial"/>
              </a:defRPr>
            </a:pPr>
            <a:r>
              <a:t>- to be a true disciple of Jesus Christ</a:t>
            </a:r>
          </a:p>
          <a:p>
            <a:pPr>
              <a:defRPr b="1" sz="3400">
                <a:solidFill>
                  <a:srgbClr val="94E3FE"/>
                </a:solidFill>
                <a:latin typeface="Arial"/>
                <a:ea typeface="Arial"/>
                <a:cs typeface="Arial"/>
                <a:sym typeface="Arial"/>
              </a:defRPr>
            </a:pPr>
            <a:r>
              <a:t>- to be a serious Bible student</a:t>
            </a:r>
          </a:p>
          <a:p>
            <a:pPr>
              <a:defRPr b="1" sz="3400">
                <a:solidFill>
                  <a:srgbClr val="94E3FE"/>
                </a:solidFill>
                <a:latin typeface="Arial"/>
                <a:ea typeface="Arial"/>
                <a:cs typeface="Arial"/>
                <a:sym typeface="Arial"/>
              </a:defRPr>
            </a:pPr>
            <a:r>
              <a:t>- to test everything by the Bible</a:t>
            </a:r>
          </a:p>
          <a:p>
            <a:pPr>
              <a:defRPr b="1" sz="3400">
                <a:solidFill>
                  <a:srgbClr val="94E3FE"/>
                </a:solidFill>
                <a:latin typeface="Arial"/>
                <a:ea typeface="Arial"/>
                <a:cs typeface="Arial"/>
                <a:sym typeface="Arial"/>
              </a:defRPr>
            </a:pPr>
            <a:r>
              <a:t>- to separate from every false thing</a:t>
            </a:r>
          </a:p>
        </p:txBody>
      </p:sp>
      <p:pic>
        <p:nvPicPr>
          <p:cNvPr id="270" name="hqdefault-3019478098.jpg" descr="hqdefault-3019478098.jpg"/>
          <p:cNvPicPr>
            <a:picLocks noChangeAspect="1"/>
          </p:cNvPicPr>
          <p:nvPr/>
        </p:nvPicPr>
        <p:blipFill>
          <a:blip r:embed="rId2">
            <a:extLst/>
          </a:blip>
          <a:srcRect l="11419" t="0" r="6183" b="0"/>
          <a:stretch>
            <a:fillRect/>
          </a:stretch>
        </p:blipFill>
        <p:spPr>
          <a:xfrm>
            <a:off x="7776221" y="937021"/>
            <a:ext cx="4546550" cy="4138370"/>
          </a:xfrm>
          <a:prstGeom prst="rect">
            <a:avLst/>
          </a:prstGeom>
          <a:ln w="12700">
            <a:miter lim="400000"/>
          </a:ln>
        </p:spPr>
      </p:pic>
      <p:pic>
        <p:nvPicPr>
          <p:cNvPr id="271" name="proxy.duckduckgo.jpg" descr="proxy.duckduckgo.jpg"/>
          <p:cNvPicPr>
            <a:picLocks noChangeAspect="0"/>
          </p:cNvPicPr>
          <p:nvPr/>
        </p:nvPicPr>
        <p:blipFill>
          <a:blip r:embed="rId3">
            <a:extLst/>
          </a:blip>
          <a:stretch>
            <a:fillRect/>
          </a:stretch>
        </p:blipFill>
        <p:spPr>
          <a:xfrm rot="21260109">
            <a:off x="5855509" y="3520366"/>
            <a:ext cx="3763238" cy="5127656"/>
          </a:xfrm>
          <a:prstGeom prst="rect">
            <a:avLst/>
          </a:prstGeom>
        </p:spPr>
      </p:pic>
    </p:spTree>
  </p:cSld>
  <p:clrMapOvr>
    <a:masterClrMapping/>
  </p:clrMapOvr>
  <p:transition xmlns:p14="http://schemas.microsoft.com/office/powerpoint/2010/main" spd="med" advClick="1"/>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3" name="David DuPlessis (1905-87)…"/>
          <p:cNvSpPr txBox="1"/>
          <p:nvPr>
            <p:ph type="body" idx="1"/>
          </p:nvPr>
        </p:nvSpPr>
        <p:spPr>
          <a:xfrm>
            <a:off x="882767" y="1063058"/>
            <a:ext cx="6259179" cy="8155725"/>
          </a:xfrm>
          <a:prstGeom prst="rect">
            <a:avLst/>
          </a:prstGeom>
        </p:spPr>
        <p:txBody>
          <a:bodyPr/>
          <a:lstStyle/>
          <a:p>
            <a:pPr>
              <a:defRPr b="1" sz="3400">
                <a:solidFill>
                  <a:srgbClr val="FFFFFF"/>
                </a:solidFill>
                <a:latin typeface="Arial"/>
                <a:ea typeface="Arial"/>
                <a:cs typeface="Arial"/>
                <a:sym typeface="Arial"/>
              </a:defRPr>
            </a:pPr>
            <a:r>
              <a:t>David DuPlessis (1905-87)</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DuPlesis was known as “Mr. Pentecost.” He was a key figure in the movement to bring together Pentecostals, Protestants, and Roman Catholics.</a:t>
            </a:r>
          </a:p>
        </p:txBody>
      </p:sp>
      <p:pic>
        <p:nvPicPr>
          <p:cNvPr id="274" name="duplessis mr pentecost.jpg" descr="duplessis mr pentecost.jpg"/>
          <p:cNvPicPr>
            <a:picLocks noChangeAspect="0"/>
          </p:cNvPicPr>
          <p:nvPr/>
        </p:nvPicPr>
        <p:blipFill>
          <a:blip r:embed="rId2">
            <a:extLst/>
          </a:blip>
          <a:stretch>
            <a:fillRect/>
          </a:stretch>
        </p:blipFill>
        <p:spPr>
          <a:xfrm>
            <a:off x="7335404" y="1128705"/>
            <a:ext cx="4963391" cy="7496190"/>
          </a:xfrm>
          <a:prstGeom prst="rect">
            <a:avLst/>
          </a:prstGeom>
        </p:spPr>
      </p:pic>
    </p:spTree>
  </p:cSld>
  <p:clrMapOvr>
    <a:masterClrMapping/>
  </p:clrMapOvr>
  <p:transition xmlns:p14="http://schemas.microsoft.com/office/powerpoint/2010/main" spd="med" advClick="1"/>
</p:sld>
</file>

<file path=ppt/theme/_rels/theme1.xml.rels><?xml version="1.0" encoding="UTF-8"?>
<Relationships xmlns="http://schemas.openxmlformats.org/package/2006/relationships"><Relationship Id="rId1" Type="http://schemas.openxmlformats.org/officeDocument/2006/relationships/image" Target="../media/image2.png"/></Relationships>

</file>

<file path=ppt/theme/_rels/theme2.xml.rels><?xml version="1.0" encoding="UTF-8"?>
<Relationships xmlns="http://schemas.openxmlformats.org/package/2006/relationships"><Relationship Id="rId1" Type="http://schemas.openxmlformats.org/officeDocument/2006/relationships/image" Target="../media/image3.png"/></Relationships>

</file>

<file path=ppt/theme/theme1.xml><?xml version="1.0" encoding="utf-8"?>
<a:theme xmlns:a="http://schemas.openxmlformats.org/drawingml/2006/main" xmlns:r="http://schemas.openxmlformats.org/officeDocument/2006/relationships" name="Blueprint">
  <a:themeElements>
    <a:clrScheme name="Blueprint">
      <a:dk1>
        <a:srgbClr val="A56D49"/>
      </a:dk1>
      <a:lt1>
        <a:srgbClr val="5C89A5"/>
      </a:lt1>
      <a:dk2>
        <a:srgbClr val="53585F"/>
      </a:dk2>
      <a:lt2>
        <a:srgbClr val="DCDEE0"/>
      </a:lt2>
      <a:accent1>
        <a:srgbClr val="577198"/>
      </a:accent1>
      <a:accent2>
        <a:srgbClr val="59824B"/>
      </a:accent2>
      <a:accent3>
        <a:srgbClr val="B98F20"/>
      </a:accent3>
      <a:accent4>
        <a:srgbClr val="BF6322"/>
      </a:accent4>
      <a:accent5>
        <a:srgbClr val="902422"/>
      </a:accent5>
      <a:accent6>
        <a:srgbClr val="574170"/>
      </a:accent6>
      <a:hlink>
        <a:srgbClr val="0000FF"/>
      </a:hlink>
      <a:folHlink>
        <a:srgbClr val="FF00FF"/>
      </a:folHlink>
    </a:clrScheme>
    <a:fontScheme name="Blueprint">
      <a:majorFont>
        <a:latin typeface="Helvetica Neue Bold Condensed"/>
        <a:ea typeface="Helvetica Neue Bold Condensed"/>
        <a:cs typeface="Helvetica Neue Bold Condensed"/>
      </a:majorFont>
      <a:minorFont>
        <a:latin typeface="Helvetica Neue Light"/>
        <a:ea typeface="Helvetica Neue Light"/>
        <a:cs typeface="Helvetica Neue Light"/>
      </a:minorFont>
    </a:fontScheme>
    <a:fmtScheme name="Blueprin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sx="100000" sy="100000" kx="0" ky="0" algn="b" rotWithShape="0" blurRad="50800" dist="12700" dir="0">
              <a:srgbClr val="000000">
                <a:alpha val="50000"/>
              </a:srgbClr>
            </a:outerShdw>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r:embed="rId1"/>
          <a:srcRect l="0" t="0" r="0" b="0"/>
          <a:tile tx="0" ty="0" sx="100000" sy="100000" flip="none" algn="tl"/>
        </a:blip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584200" rtl="0" fontAlgn="auto" latinLnBrk="0" hangingPunct="0">
          <a:lnSpc>
            <a:spcPct val="100000"/>
          </a:lnSpc>
          <a:spcBef>
            <a:spcPts val="0"/>
          </a:spcBef>
          <a:spcAft>
            <a:spcPts val="0"/>
          </a:spcAft>
          <a:buClrTx/>
          <a:buSzTx/>
          <a:buFontTx/>
          <a:buNone/>
          <a:tabLst/>
          <a:defRPr b="0" baseline="0" cap="none" i="0" spc="0" strike="noStrike" sz="3000" u="none" kumimoji="0" normalizeH="0">
            <a:ln>
              <a:noFill/>
            </a:ln>
            <a:solidFill>
              <a:srgbClr val="FFFFFF"/>
            </a:solidFill>
            <a:effectLst>
              <a:outerShdw sx="100000" sy="100000" kx="0" ky="0" algn="b" rotWithShape="0" blurRad="25400" dist="42435" dir="2388334">
                <a:srgbClr val="000000">
                  <a:alpha val="48275"/>
                </a:srgbClr>
              </a:outerShdw>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chemeClr val="accent1"/>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584200" rtl="0" fontAlgn="auto" latinLnBrk="0" hangingPunct="0">
          <a:lnSpc>
            <a:spcPct val="100000"/>
          </a:lnSpc>
          <a:spcBef>
            <a:spcPts val="0"/>
          </a:spcBef>
          <a:spcAft>
            <a:spcPts val="0"/>
          </a:spcAft>
          <a:buClrTx/>
          <a:buSzTx/>
          <a:buFontTx/>
          <a:buNone/>
          <a:tabLst/>
          <a:defRPr b="0" baseline="0" cap="all" i="0" spc="0" strike="noStrike" sz="3200" u="none" kumimoji="0" normalizeH="0">
            <a:ln>
              <a:noFill/>
            </a:ln>
            <a:solidFill>
              <a:srgbClr val="5C89A5"/>
            </a:solidFill>
            <a:effectLst/>
            <a:uFillTx/>
            <a:latin typeface="+mj-lt"/>
            <a:ea typeface="+mj-ea"/>
            <a:cs typeface="+mj-cs"/>
            <a:sym typeface="Helvetica Neue Bold Condensed"/>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Blueprint">
  <a:themeElements>
    <a:clrScheme name="Blueprint">
      <a:dk1>
        <a:srgbClr val="000000"/>
      </a:dk1>
      <a:lt1>
        <a:srgbClr val="FFFFFF"/>
      </a:lt1>
      <a:dk2>
        <a:srgbClr val="53585F"/>
      </a:dk2>
      <a:lt2>
        <a:srgbClr val="DCDEE0"/>
      </a:lt2>
      <a:accent1>
        <a:srgbClr val="577198"/>
      </a:accent1>
      <a:accent2>
        <a:srgbClr val="59824B"/>
      </a:accent2>
      <a:accent3>
        <a:srgbClr val="B98F20"/>
      </a:accent3>
      <a:accent4>
        <a:srgbClr val="BF6322"/>
      </a:accent4>
      <a:accent5>
        <a:srgbClr val="902422"/>
      </a:accent5>
      <a:accent6>
        <a:srgbClr val="574170"/>
      </a:accent6>
      <a:hlink>
        <a:srgbClr val="0000FF"/>
      </a:hlink>
      <a:folHlink>
        <a:srgbClr val="FF00FF"/>
      </a:folHlink>
    </a:clrScheme>
    <a:fontScheme name="Blueprint">
      <a:majorFont>
        <a:latin typeface="Helvetica Neue Bold Condensed"/>
        <a:ea typeface="Helvetica Neue Bold Condensed"/>
        <a:cs typeface="Helvetica Neue Bold Condensed"/>
      </a:majorFont>
      <a:minorFont>
        <a:latin typeface="Helvetica Neue Light"/>
        <a:ea typeface="Helvetica Neue Light"/>
        <a:cs typeface="Helvetica Neue Light"/>
      </a:minorFont>
    </a:fontScheme>
    <a:fmtScheme name="Blueprin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sx="100000" sy="100000" kx="0" ky="0" algn="b" rotWithShape="0" blurRad="50800" dist="12700" dir="0">
              <a:srgbClr val="000000">
                <a:alpha val="50000"/>
              </a:srgbClr>
            </a:outerShdw>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r:embed="rId1"/>
          <a:srcRect l="0" t="0" r="0" b="0"/>
          <a:tile tx="0" ty="0" sx="100000" sy="100000" flip="none" algn="tl"/>
        </a:blip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584200" rtl="0" fontAlgn="auto" latinLnBrk="0" hangingPunct="0">
          <a:lnSpc>
            <a:spcPct val="100000"/>
          </a:lnSpc>
          <a:spcBef>
            <a:spcPts val="0"/>
          </a:spcBef>
          <a:spcAft>
            <a:spcPts val="0"/>
          </a:spcAft>
          <a:buClrTx/>
          <a:buSzTx/>
          <a:buFontTx/>
          <a:buNone/>
          <a:tabLst/>
          <a:defRPr b="0" baseline="0" cap="none" i="0" spc="0" strike="noStrike" sz="3000" u="none" kumimoji="0" normalizeH="0">
            <a:ln>
              <a:noFill/>
            </a:ln>
            <a:solidFill>
              <a:srgbClr val="FFFFFF"/>
            </a:solidFill>
            <a:effectLst>
              <a:outerShdw sx="100000" sy="100000" kx="0" ky="0" algn="b" rotWithShape="0" blurRad="25400" dist="42435" dir="2388334">
                <a:srgbClr val="000000">
                  <a:alpha val="48275"/>
                </a:srgbClr>
              </a:outerShdw>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chemeClr val="accent1"/>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584200" rtl="0" fontAlgn="auto" latinLnBrk="0" hangingPunct="0">
          <a:lnSpc>
            <a:spcPct val="100000"/>
          </a:lnSpc>
          <a:spcBef>
            <a:spcPts val="0"/>
          </a:spcBef>
          <a:spcAft>
            <a:spcPts val="0"/>
          </a:spcAft>
          <a:buClrTx/>
          <a:buSzTx/>
          <a:buFontTx/>
          <a:buNone/>
          <a:tabLst/>
          <a:defRPr b="0" baseline="0" cap="all" i="0" spc="0" strike="noStrike" sz="3200" u="none" kumimoji="0" normalizeH="0">
            <a:ln>
              <a:noFill/>
            </a:ln>
            <a:solidFill>
              <a:srgbClr val="5C89A5"/>
            </a:solidFill>
            <a:effectLst/>
            <a:uFillTx/>
            <a:latin typeface="+mj-lt"/>
            <a:ea typeface="+mj-ea"/>
            <a:cs typeface="+mj-cs"/>
            <a:sym typeface="Helvetica Neue Bold Condensed"/>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